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54"/>
  </p:notesMasterIdLst>
  <p:sldIdLst>
    <p:sldId id="256" r:id="rId3"/>
    <p:sldId id="259" r:id="rId4"/>
    <p:sldId id="297" r:id="rId5"/>
    <p:sldId id="261" r:id="rId6"/>
    <p:sldId id="299" r:id="rId7"/>
    <p:sldId id="300" r:id="rId8"/>
    <p:sldId id="301" r:id="rId9"/>
    <p:sldId id="302" r:id="rId10"/>
    <p:sldId id="304" r:id="rId11"/>
    <p:sldId id="305" r:id="rId12"/>
    <p:sldId id="258" r:id="rId13"/>
    <p:sldId id="307" r:id="rId14"/>
    <p:sldId id="306" r:id="rId15"/>
    <p:sldId id="257" r:id="rId16"/>
    <p:sldId id="260" r:id="rId17"/>
    <p:sldId id="298"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 id="284" r:id="rId41"/>
    <p:sldId id="285" r:id="rId42"/>
    <p:sldId id="286" r:id="rId43"/>
    <p:sldId id="287" r:id="rId44"/>
    <p:sldId id="288" r:id="rId45"/>
    <p:sldId id="289" r:id="rId46"/>
    <p:sldId id="290" r:id="rId47"/>
    <p:sldId id="291" r:id="rId48"/>
    <p:sldId id="292" r:id="rId49"/>
    <p:sldId id="293" r:id="rId50"/>
    <p:sldId id="294" r:id="rId51"/>
    <p:sldId id="295" r:id="rId52"/>
    <p:sldId id="296" r:id="rId53"/>
  </p:sldIdLst>
  <p:sldSz cx="9144000" cy="5143500" type="screen16x9"/>
  <p:notesSz cx="6858000" cy="9144000"/>
  <p:embeddedFontLst>
    <p:embeddedFont>
      <p:font typeface="Amatic SC" panose="00000500000000000000" pitchFamily="2" charset="-79"/>
      <p:regular r:id="rId55"/>
      <p:bold r:id="rId56"/>
    </p:embeddedFont>
    <p:embeddedFont>
      <p:font typeface="Archivo" panose="020B0604020202020204" charset="0"/>
      <p:regular r:id="rId57"/>
      <p:bold r:id="rId58"/>
      <p:italic r:id="rId59"/>
      <p:boldItalic r:id="rId60"/>
    </p:embeddedFont>
    <p:embeddedFont>
      <p:font typeface="Archivo Medium" panose="020B0604020202020204" charset="0"/>
      <p:regular r:id="rId61"/>
      <p:bold r:id="rId62"/>
      <p:italic r:id="rId63"/>
      <p:boldItalic r:id="rId64"/>
    </p:embeddedFont>
    <p:embeddedFont>
      <p:font typeface="Calibri" panose="020F0502020204030204" pitchFamily="34" charset="0"/>
      <p:regular r:id="rId65"/>
      <p:bold r:id="rId66"/>
      <p:italic r:id="rId67"/>
      <p:boldItalic r:id="rId68"/>
    </p:embeddedFont>
    <p:embeddedFont>
      <p:font typeface="Catamaran" panose="020B0604020202020204" charset="0"/>
      <p:regular r:id="rId69"/>
      <p:bold r:id="rId70"/>
    </p:embeddedFont>
    <p:embeddedFont>
      <p:font typeface="Open Sans" panose="020B0606030504020204" pitchFamily="34" charset="0"/>
      <p:regular r:id="rId71"/>
      <p:bold r:id="rId72"/>
      <p:italic r:id="rId73"/>
      <p:boldItalic r:id="rId74"/>
    </p:embeddedFont>
    <p:embeddedFont>
      <p:font typeface="Proxima Nova" panose="020B0604020202020204" charset="0"/>
      <p:regular r:id="rId75"/>
      <p:bold r:id="rId76"/>
      <p:italic r:id="rId77"/>
      <p:boldItalic r:id="rId78"/>
    </p:embeddedFont>
    <p:embeddedFont>
      <p:font typeface="Proxima Nova Semibold" panose="020B0604020202020204" charset="0"/>
      <p:regular r:id="rId79"/>
      <p:bold r:id="rId80"/>
      <p:boldItalic r:id="rId81"/>
    </p:embeddedFont>
    <p:embeddedFont>
      <p:font typeface="Raleway" pitchFamily="2" charset="0"/>
      <p:regular r:id="rId82"/>
      <p:bold r:id="rId83"/>
      <p:italic r:id="rId84"/>
      <p:boldItalic r:id="rId85"/>
    </p:embeddedFont>
    <p:embeddedFont>
      <p:font typeface="Roboto Medium" panose="02000000000000000000" pitchFamily="2" charset="0"/>
      <p:regular r:id="rId86"/>
      <p:bold r:id="rId87"/>
      <p:italic r:id="rId88"/>
      <p:boldItalic r:id="rId8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3F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5C05828-2F0F-4996-B4DC-CAEB120C9A85}">
  <a:tblStyle styleId="{B5C05828-2F0F-4996-B4DC-CAEB120C9A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0768B2E-8DAE-4E61-910B-BF1A3FBB6EF7}"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258" autoAdjust="0"/>
    <p:restoredTop sz="94660"/>
  </p:normalViewPr>
  <p:slideViewPr>
    <p:cSldViewPr snapToGrid="0">
      <p:cViewPr>
        <p:scale>
          <a:sx n="75" d="100"/>
          <a:sy n="75" d="100"/>
        </p:scale>
        <p:origin x="496" y="2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84" Type="http://schemas.openxmlformats.org/officeDocument/2006/relationships/font" Target="fonts/font30.fntdata"/><Relationship Id="rId89" Type="http://schemas.openxmlformats.org/officeDocument/2006/relationships/font" Target="fonts/font35.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font" Target="fonts/font25.fntdata"/><Relationship Id="rId5" Type="http://schemas.openxmlformats.org/officeDocument/2006/relationships/slide" Target="slides/slide3.xml"/><Relationship Id="rId90" Type="http://schemas.openxmlformats.org/officeDocument/2006/relationships/presProps" Target="pres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10.fntdata"/><Relationship Id="rId69" Type="http://schemas.openxmlformats.org/officeDocument/2006/relationships/font" Target="fonts/font1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80" Type="http://schemas.openxmlformats.org/officeDocument/2006/relationships/font" Target="fonts/font26.fntdata"/><Relationship Id="rId85" Type="http://schemas.openxmlformats.org/officeDocument/2006/relationships/font" Target="fonts/font31.fntdata"/><Relationship Id="rId93"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font" Target="fonts/font29.fntdata"/><Relationship Id="rId88" Type="http://schemas.openxmlformats.org/officeDocument/2006/relationships/font" Target="fonts/font34.fntdata"/><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font" Target="fonts/font27.fntdata"/><Relationship Id="rId86" Type="http://schemas.openxmlformats.org/officeDocument/2006/relationships/font" Target="fonts/font32.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font" Target="fonts/font17.fntdata"/><Relationship Id="rId92" Type="http://schemas.openxmlformats.org/officeDocument/2006/relationships/theme" Target="theme/theme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2.fntdata"/><Relationship Id="rId87" Type="http://schemas.openxmlformats.org/officeDocument/2006/relationships/font" Target="fonts/font33.fntdata"/><Relationship Id="rId61" Type="http://schemas.openxmlformats.org/officeDocument/2006/relationships/font" Target="fonts/font7.fntdata"/><Relationship Id="rId82" Type="http://schemas.openxmlformats.org/officeDocument/2006/relationships/font" Target="fonts/font28.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font" Target="fonts/font2.fntdata"/><Relationship Id="rId77" Type="http://schemas.openxmlformats.org/officeDocument/2006/relationships/font" Target="fonts/font23.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radioreport.co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radioreport.co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1072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5ed5745da0_1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5ed5745da0_1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5ed5745da0_1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5ed5745da0_1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88371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5ed5745da0_11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5ed5745da0_1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73235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4660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1258269c9b_0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258269c9b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2140bdeee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2140bdeee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1258269c9b_0_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1258269c9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1e375b9f55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1e375b9f55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1e375b9f5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f9e629ec3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f9e629ec3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11360713c04_0_3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11360713c04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105afc42a3_1_5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1105afc42a3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250ca4c70d0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250ca4c70d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18898af350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118898af35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232b61d2476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232b61d2476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11360713c04_0_3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11360713c04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76951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21cacde62ee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21cacde62ee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1105afc42a3_1_7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1105afc42a3_1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1105afc42a3_1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1105afc42a3_1_8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5ed5745da0_7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25ed5745da0_7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25ed5745da0_7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25ed5745da0_7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25ed5745da0_7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25ed5745da0_7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25ed5745da0_7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25ed5745da0_7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5ed5745da0_7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5ed5745da0_7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25ed5745da0_7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25ed5745da0_7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8"/>
        <p:cNvGrpSpPr/>
        <p:nvPr/>
      </p:nvGrpSpPr>
      <p:grpSpPr>
        <a:xfrm>
          <a:off x="0" y="0"/>
          <a:ext cx="0" cy="0"/>
          <a:chOff x="0" y="0"/>
          <a:chExt cx="0" cy="0"/>
        </a:xfrm>
      </p:grpSpPr>
      <p:sp>
        <p:nvSpPr>
          <p:cNvPr id="3069" name="Google Shape;3069;g25ed5745da0_7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0" name="Google Shape;3070;g25ed5745da0_7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7"/>
        <p:cNvGrpSpPr/>
        <p:nvPr/>
      </p:nvGrpSpPr>
      <p:grpSpPr>
        <a:xfrm>
          <a:off x="0" y="0"/>
          <a:ext cx="0" cy="0"/>
          <a:chOff x="0" y="0"/>
          <a:chExt cx="0" cy="0"/>
        </a:xfrm>
      </p:grpSpPr>
      <p:sp>
        <p:nvSpPr>
          <p:cNvPr id="3488" name="Google Shape;3488;g25ed5745da0_7_3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9" name="Google Shape;3489;g25ed5745da0_7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7"/>
        <p:cNvGrpSpPr/>
        <p:nvPr/>
      </p:nvGrpSpPr>
      <p:grpSpPr>
        <a:xfrm>
          <a:off x="0" y="0"/>
          <a:ext cx="0" cy="0"/>
          <a:chOff x="0" y="0"/>
          <a:chExt cx="0" cy="0"/>
        </a:xfrm>
      </p:grpSpPr>
      <p:sp>
        <p:nvSpPr>
          <p:cNvPr id="3658" name="Google Shape;3658;g25ed5745da0_7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9" name="Google Shape;3659;g25ed5745da0_7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2"/>
        <p:cNvGrpSpPr/>
        <p:nvPr/>
      </p:nvGrpSpPr>
      <p:grpSpPr>
        <a:xfrm>
          <a:off x="0" y="0"/>
          <a:ext cx="0" cy="0"/>
          <a:chOff x="0" y="0"/>
          <a:chExt cx="0" cy="0"/>
        </a:xfrm>
      </p:grpSpPr>
      <p:sp>
        <p:nvSpPr>
          <p:cNvPr id="4063" name="Google Shape;4063;g25ed5745da0_7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4" name="Google Shape;4064;g25ed5745da0_7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2"/>
        <p:cNvGrpSpPr/>
        <p:nvPr/>
      </p:nvGrpSpPr>
      <p:grpSpPr>
        <a:xfrm>
          <a:off x="0" y="0"/>
          <a:ext cx="0" cy="0"/>
          <a:chOff x="0" y="0"/>
          <a:chExt cx="0" cy="0"/>
        </a:xfrm>
      </p:grpSpPr>
      <p:sp>
        <p:nvSpPr>
          <p:cNvPr id="4443" name="Google Shape;4443;g25ed5745da0_7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4" name="Google Shape;4444;g25ed5745da0_7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8"/>
        <p:cNvGrpSpPr/>
        <p:nvPr/>
      </p:nvGrpSpPr>
      <p:grpSpPr>
        <a:xfrm>
          <a:off x="0" y="0"/>
          <a:ext cx="0" cy="0"/>
          <a:chOff x="0" y="0"/>
          <a:chExt cx="0" cy="0"/>
        </a:xfrm>
      </p:grpSpPr>
      <p:sp>
        <p:nvSpPr>
          <p:cNvPr id="4869" name="Google Shape;4869;g25ed5745da0_7_4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0" name="Google Shape;4870;g25ed5745da0_7_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9"/>
        <p:cNvGrpSpPr/>
        <p:nvPr/>
      </p:nvGrpSpPr>
      <p:grpSpPr>
        <a:xfrm>
          <a:off x="0" y="0"/>
          <a:ext cx="0" cy="0"/>
          <a:chOff x="0" y="0"/>
          <a:chExt cx="0" cy="0"/>
        </a:xfrm>
      </p:grpSpPr>
      <p:sp>
        <p:nvSpPr>
          <p:cNvPr id="5230" name="Google Shape;5230;g25ed5745da0_7_4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1" name="Google Shape;5231;g25ed5745da0_7_4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9"/>
        <p:cNvGrpSpPr/>
        <p:nvPr/>
      </p:nvGrpSpPr>
      <p:grpSpPr>
        <a:xfrm>
          <a:off x="0" y="0"/>
          <a:ext cx="0" cy="0"/>
          <a:chOff x="0" y="0"/>
          <a:chExt cx="0" cy="0"/>
        </a:xfrm>
      </p:grpSpPr>
      <p:sp>
        <p:nvSpPr>
          <p:cNvPr id="5740" name="Google Shape;5740;g25ed5745da0_7_52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1" name="Google Shape;5741;g25ed5745da0_7_5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9"/>
        <p:cNvGrpSpPr/>
        <p:nvPr/>
      </p:nvGrpSpPr>
      <p:grpSpPr>
        <a:xfrm>
          <a:off x="0" y="0"/>
          <a:ext cx="0" cy="0"/>
          <a:chOff x="0" y="0"/>
          <a:chExt cx="0" cy="0"/>
        </a:xfrm>
      </p:grpSpPr>
      <p:sp>
        <p:nvSpPr>
          <p:cNvPr id="6360" name="Google Shape;6360;g25ed5745da0_7_5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1" name="Google Shape;6361;g25ed5745da0_7_5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3"/>
        <p:cNvGrpSpPr/>
        <p:nvPr/>
      </p:nvGrpSpPr>
      <p:grpSpPr>
        <a:xfrm>
          <a:off x="0" y="0"/>
          <a:ext cx="0" cy="0"/>
          <a:chOff x="0" y="0"/>
          <a:chExt cx="0" cy="0"/>
        </a:xfrm>
      </p:grpSpPr>
      <p:sp>
        <p:nvSpPr>
          <p:cNvPr id="6954" name="Google Shape;6954;g25ed5745da0_7_6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5" name="Google Shape;6955;g25ed5745da0_7_6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116506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4"/>
        <p:cNvGrpSpPr/>
        <p:nvPr/>
      </p:nvGrpSpPr>
      <p:grpSpPr>
        <a:xfrm>
          <a:off x="0" y="0"/>
          <a:ext cx="0" cy="0"/>
          <a:chOff x="0" y="0"/>
          <a:chExt cx="0" cy="0"/>
        </a:xfrm>
      </p:grpSpPr>
      <p:sp>
        <p:nvSpPr>
          <p:cNvPr id="7275" name="Google Shape;7275;g25ed5745da0_7_6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6" name="Google Shape;7276;g25ed5745da0_7_6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2"/>
        <p:cNvGrpSpPr/>
        <p:nvPr/>
      </p:nvGrpSpPr>
      <p:grpSpPr>
        <a:xfrm>
          <a:off x="0" y="0"/>
          <a:ext cx="0" cy="0"/>
          <a:chOff x="0" y="0"/>
          <a:chExt cx="0" cy="0"/>
        </a:xfrm>
      </p:grpSpPr>
      <p:sp>
        <p:nvSpPr>
          <p:cNvPr id="7583" name="Google Shape;7583;g25ed5745da0_7_8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4" name="Google Shape;7584;g25ed5745da0_7_8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5430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22461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solidFill>
                  <a:schemeClr val="dk1"/>
                </a:solidFill>
                <a:hlinkClick r:id="rId3">
                  <a:extLst>
                    <a:ext uri="{A12FA001-AC4F-418D-AE19-62706E023703}">
                      <ahyp:hlinkClr xmlns:ahyp="http://schemas.microsoft.com/office/drawing/2018/hyperlinkcolor" val="tx"/>
                    </a:ext>
                  </a:extLst>
                </a:hlinkClick>
              </a:rPr>
              <a:t>https://radioreport.com/</a:t>
            </a:r>
            <a:endParaRPr lang="en-US" dirty="0">
              <a:solidFill>
                <a:schemeClr val="dk1"/>
              </a:solidFill>
            </a:endParaRPr>
          </a:p>
          <a:p>
            <a:pPr marL="0" lvl="0" indent="0" algn="l" rtl="0">
              <a:spcBef>
                <a:spcPts val="0"/>
              </a:spcBef>
              <a:spcAft>
                <a:spcPts val="0"/>
              </a:spcAft>
              <a:buNone/>
            </a:pPr>
            <a:r>
              <a:rPr lang="en-US" dirty="0"/>
              <a:t>https://www.ischool.berkeley.edu/projects/2023/vital-smart-sentence-completion-tool-chest-x-ray-reporting</a:t>
            </a:r>
            <a:endParaRPr lang="en-US" dirty="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100715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459266da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459266da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solidFill>
                  <a:schemeClr val="dk1"/>
                </a:solidFill>
                <a:hlinkClick r:id="rId3">
                  <a:extLst>
                    <a:ext uri="{A12FA001-AC4F-418D-AE19-62706E023703}">
                      <ahyp:hlinkClr xmlns:ahyp="http://schemas.microsoft.com/office/drawing/2018/hyperlinkcolor" val="tx"/>
                    </a:ext>
                  </a:extLst>
                </a:hlinkClick>
              </a:rPr>
              <a:t>https://radioreport.com/</a:t>
            </a:r>
            <a:endParaRPr lang="en-US" dirty="0">
              <a:solidFill>
                <a:schemeClr val="dk1"/>
              </a:solidFill>
            </a:endParaRPr>
          </a:p>
          <a:p>
            <a:pPr marL="0" lvl="0" indent="0" algn="l" rtl="0">
              <a:spcBef>
                <a:spcPts val="0"/>
              </a:spcBef>
              <a:spcAft>
                <a:spcPts val="0"/>
              </a:spcAft>
              <a:buNone/>
            </a:pPr>
            <a:r>
              <a:rPr lang="en-US" dirty="0"/>
              <a:t>https://www.ischool.berkeley.edu/projects/2023/vital-smart-sentence-completion-tool-chest-x-ray-reporting</a:t>
            </a:r>
            <a:endParaRPr lang="en-US" dirty="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005578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0" name="Google Shape;10;p2"/>
          <p:cNvSpPr txBox="1">
            <a:spLocks noGrp="1"/>
          </p:cNvSpPr>
          <p:nvPr>
            <p:ph type="ctrTitle"/>
          </p:nvPr>
        </p:nvSpPr>
        <p:spPr>
          <a:xfrm>
            <a:off x="3488100" y="1234975"/>
            <a:ext cx="4848000" cy="21882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3571475" y="3499025"/>
            <a:ext cx="4479000" cy="409500"/>
          </a:xfrm>
          <a:prstGeom prst="rect">
            <a:avLst/>
          </a:prstGeom>
          <a:solidFill>
            <a:srgbClr val="081480"/>
          </a:solidFill>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pic>
        <p:nvPicPr>
          <p:cNvPr id="58" name="Google Shape;58;p11"/>
          <p:cNvPicPr preferRelativeResize="0"/>
          <p:nvPr/>
        </p:nvPicPr>
        <p:blipFill>
          <a:blip r:embed="rId2">
            <a:alphaModFix/>
          </a:blip>
          <a:stretch>
            <a:fillRect/>
          </a:stretch>
        </p:blipFill>
        <p:spPr>
          <a:xfrm>
            <a:off x="50" y="0"/>
            <a:ext cx="9144000" cy="5143500"/>
          </a:xfrm>
          <a:prstGeom prst="rect">
            <a:avLst/>
          </a:prstGeom>
          <a:noFill/>
          <a:ln>
            <a:noFill/>
          </a:ln>
        </p:spPr>
      </p:pic>
      <p:sp>
        <p:nvSpPr>
          <p:cNvPr id="59" name="Google Shape;59;p11"/>
          <p:cNvSpPr txBox="1">
            <a:spLocks noGrp="1"/>
          </p:cNvSpPr>
          <p:nvPr>
            <p:ph type="title" hasCustomPrompt="1"/>
          </p:nvPr>
        </p:nvSpPr>
        <p:spPr>
          <a:xfrm>
            <a:off x="3670816" y="1579650"/>
            <a:ext cx="4438800" cy="1015500"/>
          </a:xfrm>
          <a:prstGeom prst="rect">
            <a:avLst/>
          </a:prstGeom>
          <a:solidFill>
            <a:schemeClr val="dk1"/>
          </a:solidFill>
        </p:spPr>
        <p:txBody>
          <a:bodyPr spcFirstLastPara="1" wrap="square" lIns="91425" tIns="91425" rIns="91425" bIns="91425" anchor="ctr" anchorCtr="0">
            <a:noAutofit/>
          </a:bodyPr>
          <a:lstStyle>
            <a:lvl1pPr lvl="0">
              <a:spcBef>
                <a:spcPts val="0"/>
              </a:spcBef>
              <a:spcAft>
                <a:spcPts val="0"/>
              </a:spcAft>
              <a:buClr>
                <a:schemeClr val="lt2"/>
              </a:buClr>
              <a:buSzPts val="9600"/>
              <a:buNone/>
              <a:defRPr sz="6000">
                <a:solidFill>
                  <a:schemeClr val="lt1"/>
                </a:solidFill>
              </a:defRPr>
            </a:lvl1pPr>
            <a:lvl2pPr lvl="1" algn="ctr">
              <a:spcBef>
                <a:spcPts val="0"/>
              </a:spcBef>
              <a:spcAft>
                <a:spcPts val="0"/>
              </a:spcAft>
              <a:buClr>
                <a:schemeClr val="lt2"/>
              </a:buClr>
              <a:buSzPts val="9600"/>
              <a:buNone/>
              <a:defRPr sz="9600">
                <a:solidFill>
                  <a:schemeClr val="lt2"/>
                </a:solidFill>
              </a:defRPr>
            </a:lvl2pPr>
            <a:lvl3pPr lvl="2" algn="ctr">
              <a:spcBef>
                <a:spcPts val="0"/>
              </a:spcBef>
              <a:spcAft>
                <a:spcPts val="0"/>
              </a:spcAft>
              <a:buClr>
                <a:schemeClr val="lt2"/>
              </a:buClr>
              <a:buSzPts val="9600"/>
              <a:buNone/>
              <a:defRPr sz="9600">
                <a:solidFill>
                  <a:schemeClr val="lt2"/>
                </a:solidFill>
              </a:defRPr>
            </a:lvl3pPr>
            <a:lvl4pPr lvl="3" algn="ctr">
              <a:spcBef>
                <a:spcPts val="0"/>
              </a:spcBef>
              <a:spcAft>
                <a:spcPts val="0"/>
              </a:spcAft>
              <a:buClr>
                <a:schemeClr val="lt2"/>
              </a:buClr>
              <a:buSzPts val="9600"/>
              <a:buNone/>
              <a:defRPr sz="9600">
                <a:solidFill>
                  <a:schemeClr val="lt2"/>
                </a:solidFill>
              </a:defRPr>
            </a:lvl4pPr>
            <a:lvl5pPr lvl="4" algn="ctr">
              <a:spcBef>
                <a:spcPts val="0"/>
              </a:spcBef>
              <a:spcAft>
                <a:spcPts val="0"/>
              </a:spcAft>
              <a:buClr>
                <a:schemeClr val="lt2"/>
              </a:buClr>
              <a:buSzPts val="9600"/>
              <a:buNone/>
              <a:defRPr sz="9600">
                <a:solidFill>
                  <a:schemeClr val="lt2"/>
                </a:solidFill>
              </a:defRPr>
            </a:lvl5pPr>
            <a:lvl6pPr lvl="5" algn="ctr">
              <a:spcBef>
                <a:spcPts val="0"/>
              </a:spcBef>
              <a:spcAft>
                <a:spcPts val="0"/>
              </a:spcAft>
              <a:buClr>
                <a:schemeClr val="lt2"/>
              </a:buClr>
              <a:buSzPts val="9600"/>
              <a:buNone/>
              <a:defRPr sz="9600">
                <a:solidFill>
                  <a:schemeClr val="lt2"/>
                </a:solidFill>
              </a:defRPr>
            </a:lvl6pPr>
            <a:lvl7pPr lvl="6" algn="ctr">
              <a:spcBef>
                <a:spcPts val="0"/>
              </a:spcBef>
              <a:spcAft>
                <a:spcPts val="0"/>
              </a:spcAft>
              <a:buClr>
                <a:schemeClr val="lt2"/>
              </a:buClr>
              <a:buSzPts val="9600"/>
              <a:buNone/>
              <a:defRPr sz="9600">
                <a:solidFill>
                  <a:schemeClr val="lt2"/>
                </a:solidFill>
              </a:defRPr>
            </a:lvl7pPr>
            <a:lvl8pPr lvl="7" algn="ctr">
              <a:spcBef>
                <a:spcPts val="0"/>
              </a:spcBef>
              <a:spcAft>
                <a:spcPts val="0"/>
              </a:spcAft>
              <a:buClr>
                <a:schemeClr val="lt2"/>
              </a:buClr>
              <a:buSzPts val="9600"/>
              <a:buNone/>
              <a:defRPr sz="9600">
                <a:solidFill>
                  <a:schemeClr val="lt2"/>
                </a:solidFill>
              </a:defRPr>
            </a:lvl8pPr>
            <a:lvl9pPr lvl="8" algn="ctr">
              <a:spcBef>
                <a:spcPts val="0"/>
              </a:spcBef>
              <a:spcAft>
                <a:spcPts val="0"/>
              </a:spcAft>
              <a:buClr>
                <a:schemeClr val="lt2"/>
              </a:buClr>
              <a:buSzPts val="9600"/>
              <a:buNone/>
              <a:defRPr sz="9600">
                <a:solidFill>
                  <a:schemeClr val="lt2"/>
                </a:solidFill>
              </a:defRPr>
            </a:lvl9pPr>
          </a:lstStyle>
          <a:p>
            <a:r>
              <a:t>xx%</a:t>
            </a:r>
          </a:p>
        </p:txBody>
      </p:sp>
      <p:sp>
        <p:nvSpPr>
          <p:cNvPr id="60" name="Google Shape;60;p11"/>
          <p:cNvSpPr txBox="1">
            <a:spLocks noGrp="1"/>
          </p:cNvSpPr>
          <p:nvPr>
            <p:ph type="subTitle" idx="1"/>
          </p:nvPr>
        </p:nvSpPr>
        <p:spPr>
          <a:xfrm>
            <a:off x="3670825" y="2683350"/>
            <a:ext cx="4438800" cy="1015500"/>
          </a:xfrm>
          <a:prstGeom prst="rect">
            <a:avLst/>
          </a:prstGeom>
          <a:solidFill>
            <a:schemeClr val="accent3"/>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1" name="Google Shape;61;p11"/>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3"/>
        <p:cNvGrpSpPr/>
        <p:nvPr/>
      </p:nvGrpSpPr>
      <p:grpSpPr>
        <a:xfrm>
          <a:off x="0" y="0"/>
          <a:ext cx="0" cy="0"/>
          <a:chOff x="0" y="0"/>
          <a:chExt cx="0" cy="0"/>
        </a:xfrm>
      </p:grpSpPr>
      <p:pic>
        <p:nvPicPr>
          <p:cNvPr id="64" name="Google Shape;64;p13"/>
          <p:cNvPicPr preferRelativeResize="0"/>
          <p:nvPr/>
        </p:nvPicPr>
        <p:blipFill>
          <a:blip r:embed="rId2">
            <a:alphaModFix/>
          </a:blip>
          <a:stretch>
            <a:fillRect/>
          </a:stretch>
        </p:blipFill>
        <p:spPr>
          <a:xfrm>
            <a:off x="50" y="0"/>
            <a:ext cx="9144000" cy="5143500"/>
          </a:xfrm>
          <a:prstGeom prst="rect">
            <a:avLst/>
          </a:prstGeom>
          <a:noFill/>
          <a:ln>
            <a:noFill/>
          </a:ln>
        </p:spPr>
      </p:pic>
      <p:sp>
        <p:nvSpPr>
          <p:cNvPr id="65" name="Google Shape;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13"/>
          <p:cNvSpPr txBox="1">
            <a:spLocks noGrp="1"/>
          </p:cNvSpPr>
          <p:nvPr>
            <p:ph type="title" idx="2" hasCustomPrompt="1"/>
          </p:nvPr>
        </p:nvSpPr>
        <p:spPr>
          <a:xfrm>
            <a:off x="150017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a:spLocks noGrp="1"/>
          </p:cNvSpPr>
          <p:nvPr>
            <p:ph type="title" idx="3" hasCustomPrompt="1"/>
          </p:nvPr>
        </p:nvSpPr>
        <p:spPr>
          <a:xfrm>
            <a:off x="1500175" y="2802154"/>
            <a:ext cx="734700" cy="687900"/>
          </a:xfrm>
          <a:prstGeom prst="rect">
            <a:avLst/>
          </a:prstGeom>
          <a:solidFill>
            <a:schemeClr val="accent3"/>
          </a:solidFill>
        </p:spPr>
        <p:txBody>
          <a:bodyPr spcFirstLastPara="1" wrap="square" lIns="91425" tIns="91425" rIns="91425" bIns="91425" anchor="ctr" anchorCtr="0">
            <a:noAutofit/>
          </a:bodyPr>
          <a:lstStyle>
            <a:lvl1pPr lvl="0"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a:spLocks noGrp="1"/>
          </p:cNvSpPr>
          <p:nvPr>
            <p:ph type="title" idx="4" hasCustomPrompt="1"/>
          </p:nvPr>
        </p:nvSpPr>
        <p:spPr>
          <a:xfrm>
            <a:off x="420732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a:spLocks noGrp="1"/>
          </p:cNvSpPr>
          <p:nvPr>
            <p:ph type="title" idx="5" hasCustomPrompt="1"/>
          </p:nvPr>
        </p:nvSpPr>
        <p:spPr>
          <a:xfrm>
            <a:off x="4207325" y="2802154"/>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title" idx="6" hasCustomPrompt="1"/>
          </p:nvPr>
        </p:nvSpPr>
        <p:spPr>
          <a:xfrm>
            <a:off x="6909225" y="1392921"/>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title" idx="7" hasCustomPrompt="1"/>
          </p:nvPr>
        </p:nvSpPr>
        <p:spPr>
          <a:xfrm>
            <a:off x="6909225" y="2802154"/>
            <a:ext cx="734700" cy="687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subTitle" idx="1"/>
          </p:nvPr>
        </p:nvSpPr>
        <p:spPr>
          <a:xfrm>
            <a:off x="709500"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3" name="Google Shape;73;p13"/>
          <p:cNvSpPr txBox="1">
            <a:spLocks noGrp="1"/>
          </p:cNvSpPr>
          <p:nvPr>
            <p:ph type="subTitle" idx="8"/>
          </p:nvPr>
        </p:nvSpPr>
        <p:spPr>
          <a:xfrm>
            <a:off x="3414025"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4" name="Google Shape;74;p13"/>
          <p:cNvSpPr txBox="1">
            <a:spLocks noGrp="1"/>
          </p:cNvSpPr>
          <p:nvPr>
            <p:ph type="subTitle" idx="9"/>
          </p:nvPr>
        </p:nvSpPr>
        <p:spPr>
          <a:xfrm>
            <a:off x="6118550" y="207020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5" name="Google Shape;75;p13"/>
          <p:cNvSpPr txBox="1">
            <a:spLocks noGrp="1"/>
          </p:cNvSpPr>
          <p:nvPr>
            <p:ph type="subTitle" idx="13"/>
          </p:nvPr>
        </p:nvSpPr>
        <p:spPr>
          <a:xfrm>
            <a:off x="70950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6" name="Google Shape;76;p13"/>
          <p:cNvSpPr txBox="1">
            <a:spLocks noGrp="1"/>
          </p:cNvSpPr>
          <p:nvPr>
            <p:ph type="subTitle" idx="14"/>
          </p:nvPr>
        </p:nvSpPr>
        <p:spPr>
          <a:xfrm>
            <a:off x="341665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7" name="Google Shape;77;p13"/>
          <p:cNvSpPr txBox="1">
            <a:spLocks noGrp="1"/>
          </p:cNvSpPr>
          <p:nvPr>
            <p:ph type="subTitle" idx="15"/>
          </p:nvPr>
        </p:nvSpPr>
        <p:spPr>
          <a:xfrm>
            <a:off x="6118550" y="3490050"/>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8" name="Google Shape;78;p13"/>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BLANK_1_1">
    <p:spTree>
      <p:nvGrpSpPr>
        <p:cNvPr id="1" name="Shape 79"/>
        <p:cNvGrpSpPr/>
        <p:nvPr/>
      </p:nvGrpSpPr>
      <p:grpSpPr>
        <a:xfrm>
          <a:off x="0" y="0"/>
          <a:ext cx="0" cy="0"/>
          <a:chOff x="0" y="0"/>
          <a:chExt cx="0" cy="0"/>
        </a:xfrm>
      </p:grpSpPr>
      <p:pic>
        <p:nvPicPr>
          <p:cNvPr id="80" name="Google Shape;80;p14"/>
          <p:cNvPicPr preferRelativeResize="0"/>
          <p:nvPr/>
        </p:nvPicPr>
        <p:blipFill>
          <a:blip r:embed="rId2">
            <a:alphaModFix/>
          </a:blip>
          <a:stretch>
            <a:fillRect/>
          </a:stretch>
        </p:blipFill>
        <p:spPr>
          <a:xfrm>
            <a:off x="50" y="0"/>
            <a:ext cx="9144000" cy="5143500"/>
          </a:xfrm>
          <a:prstGeom prst="rect">
            <a:avLst/>
          </a:prstGeom>
          <a:noFill/>
          <a:ln>
            <a:noFill/>
          </a:ln>
        </p:spPr>
      </p:pic>
      <p:sp>
        <p:nvSpPr>
          <p:cNvPr id="81" name="Google Shape;8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 name="Google Shape;82;p14"/>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BLANK_1_1_1">
    <p:spTree>
      <p:nvGrpSpPr>
        <p:cNvPr id="1" name="Shape 83"/>
        <p:cNvGrpSpPr/>
        <p:nvPr/>
      </p:nvGrpSpPr>
      <p:grpSpPr>
        <a:xfrm>
          <a:off x="0" y="0"/>
          <a:ext cx="0" cy="0"/>
          <a:chOff x="0" y="0"/>
          <a:chExt cx="0" cy="0"/>
        </a:xfrm>
      </p:grpSpPr>
      <p:pic>
        <p:nvPicPr>
          <p:cNvPr id="84" name="Google Shape;84;p15"/>
          <p:cNvPicPr preferRelativeResize="0"/>
          <p:nvPr/>
        </p:nvPicPr>
        <p:blipFill>
          <a:blip r:embed="rId2">
            <a:alphaModFix/>
          </a:blip>
          <a:stretch>
            <a:fillRect/>
          </a:stretch>
        </p:blipFill>
        <p:spPr>
          <a:xfrm>
            <a:off x="50" y="0"/>
            <a:ext cx="9144000" cy="5143500"/>
          </a:xfrm>
          <a:prstGeom prst="rect">
            <a:avLst/>
          </a:prstGeom>
          <a:noFill/>
          <a:ln>
            <a:noFill/>
          </a:ln>
        </p:spPr>
      </p:pic>
      <p:sp>
        <p:nvSpPr>
          <p:cNvPr id="85" name="Google Shape;8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 name="Google Shape;86;p15"/>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88"/>
        <p:cNvGrpSpPr/>
        <p:nvPr/>
      </p:nvGrpSpPr>
      <p:grpSpPr>
        <a:xfrm>
          <a:off x="0" y="0"/>
          <a:ext cx="0" cy="0"/>
          <a:chOff x="0" y="0"/>
          <a:chExt cx="0" cy="0"/>
        </a:xfrm>
      </p:grpSpPr>
      <p:pic>
        <p:nvPicPr>
          <p:cNvPr id="89" name="Google Shape;89;p16"/>
          <p:cNvPicPr preferRelativeResize="0"/>
          <p:nvPr/>
        </p:nvPicPr>
        <p:blipFill>
          <a:blip r:embed="rId2">
            <a:alphaModFix/>
          </a:blip>
          <a:stretch>
            <a:fillRect/>
          </a:stretch>
        </p:blipFill>
        <p:spPr>
          <a:xfrm>
            <a:off x="50" y="0"/>
            <a:ext cx="9144000" cy="5143500"/>
          </a:xfrm>
          <a:prstGeom prst="rect">
            <a:avLst/>
          </a:prstGeom>
          <a:noFill/>
          <a:ln>
            <a:noFill/>
          </a:ln>
        </p:spPr>
      </p:pic>
      <p:sp>
        <p:nvSpPr>
          <p:cNvPr id="90" name="Google Shape;90;p16"/>
          <p:cNvSpPr txBox="1">
            <a:spLocks noGrp="1"/>
          </p:cNvSpPr>
          <p:nvPr>
            <p:ph type="title" hasCustomPrompt="1"/>
          </p:nvPr>
        </p:nvSpPr>
        <p:spPr>
          <a:xfrm>
            <a:off x="1175109" y="1974850"/>
            <a:ext cx="3492600" cy="665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1" name="Google Shape;91;p16"/>
          <p:cNvSpPr txBox="1">
            <a:spLocks noGrp="1"/>
          </p:cNvSpPr>
          <p:nvPr>
            <p:ph type="subTitle" idx="1"/>
          </p:nvPr>
        </p:nvSpPr>
        <p:spPr>
          <a:xfrm>
            <a:off x="1175109" y="2764451"/>
            <a:ext cx="3492600" cy="401700"/>
          </a:xfrm>
          <a:prstGeom prst="rect">
            <a:avLst/>
          </a:prstGeom>
          <a:solidFill>
            <a:schemeClr val="accent3"/>
          </a:soli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lt2"/>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2" name="Google Shape;92;p16"/>
          <p:cNvSpPr txBox="1">
            <a:spLocks noGrp="1"/>
          </p:cNvSpPr>
          <p:nvPr>
            <p:ph type="title" idx="2" hasCustomPrompt="1"/>
          </p:nvPr>
        </p:nvSpPr>
        <p:spPr>
          <a:xfrm>
            <a:off x="1175109" y="604549"/>
            <a:ext cx="3492600" cy="665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3" name="Google Shape;93;p16"/>
          <p:cNvSpPr txBox="1">
            <a:spLocks noGrp="1"/>
          </p:cNvSpPr>
          <p:nvPr>
            <p:ph type="subTitle" idx="3"/>
          </p:nvPr>
        </p:nvSpPr>
        <p:spPr>
          <a:xfrm>
            <a:off x="1175109" y="1391651"/>
            <a:ext cx="3492600" cy="401700"/>
          </a:xfrm>
          <a:prstGeom prst="rect">
            <a:avLst/>
          </a:prstGeom>
          <a:solidFill>
            <a:schemeClr val="accent3"/>
          </a:soli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lt2"/>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4" name="Google Shape;94;p16"/>
          <p:cNvSpPr txBox="1">
            <a:spLocks noGrp="1"/>
          </p:cNvSpPr>
          <p:nvPr>
            <p:ph type="title" idx="4" hasCustomPrompt="1"/>
          </p:nvPr>
        </p:nvSpPr>
        <p:spPr>
          <a:xfrm>
            <a:off x="1175109" y="3345151"/>
            <a:ext cx="3492600" cy="665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 name="Google Shape;95;p16"/>
          <p:cNvSpPr txBox="1">
            <a:spLocks noGrp="1"/>
          </p:cNvSpPr>
          <p:nvPr>
            <p:ph type="subTitle" idx="5"/>
          </p:nvPr>
        </p:nvSpPr>
        <p:spPr>
          <a:xfrm>
            <a:off x="1175109" y="4137251"/>
            <a:ext cx="3492600" cy="401700"/>
          </a:xfrm>
          <a:prstGeom prst="rect">
            <a:avLst/>
          </a:prstGeom>
          <a:solidFill>
            <a:schemeClr val="accent3"/>
          </a:soli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lt2"/>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8">
    <p:spTree>
      <p:nvGrpSpPr>
        <p:cNvPr id="1" name="Shape 96"/>
        <p:cNvGrpSpPr/>
        <p:nvPr/>
      </p:nvGrpSpPr>
      <p:grpSpPr>
        <a:xfrm>
          <a:off x="0" y="0"/>
          <a:ext cx="0" cy="0"/>
          <a:chOff x="0" y="0"/>
          <a:chExt cx="0" cy="0"/>
        </a:xfrm>
      </p:grpSpPr>
      <p:pic>
        <p:nvPicPr>
          <p:cNvPr id="97" name="Google Shape;97;p17"/>
          <p:cNvPicPr preferRelativeResize="0"/>
          <p:nvPr/>
        </p:nvPicPr>
        <p:blipFill>
          <a:blip r:embed="rId2">
            <a:alphaModFix/>
          </a:blip>
          <a:stretch>
            <a:fillRect/>
          </a:stretch>
        </p:blipFill>
        <p:spPr>
          <a:xfrm>
            <a:off x="50" y="0"/>
            <a:ext cx="9144000" cy="5143500"/>
          </a:xfrm>
          <a:prstGeom prst="rect">
            <a:avLst/>
          </a:prstGeom>
          <a:noFill/>
          <a:ln>
            <a:noFill/>
          </a:ln>
        </p:spPr>
      </p:pic>
      <p:sp>
        <p:nvSpPr>
          <p:cNvPr id="98" name="Google Shape;98;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9" name="Google Shape;99;p17"/>
          <p:cNvSpPr txBox="1">
            <a:spLocks noGrp="1"/>
          </p:cNvSpPr>
          <p:nvPr>
            <p:ph type="subTitle" idx="1"/>
          </p:nvPr>
        </p:nvSpPr>
        <p:spPr>
          <a:xfrm>
            <a:off x="719994" y="3602550"/>
            <a:ext cx="2323500" cy="462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00" name="Google Shape;100;p17"/>
          <p:cNvSpPr txBox="1">
            <a:spLocks noGrp="1"/>
          </p:cNvSpPr>
          <p:nvPr>
            <p:ph type="subTitle" idx="2"/>
          </p:nvPr>
        </p:nvSpPr>
        <p:spPr>
          <a:xfrm>
            <a:off x="3410263" y="3602550"/>
            <a:ext cx="2323500" cy="462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01" name="Google Shape;101;p17"/>
          <p:cNvSpPr txBox="1">
            <a:spLocks noGrp="1"/>
          </p:cNvSpPr>
          <p:nvPr>
            <p:ph type="subTitle" idx="3"/>
          </p:nvPr>
        </p:nvSpPr>
        <p:spPr>
          <a:xfrm>
            <a:off x="6100525" y="3602550"/>
            <a:ext cx="2323500" cy="462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02" name="Google Shape;102;p17"/>
          <p:cNvSpPr txBox="1">
            <a:spLocks noGrp="1"/>
          </p:cNvSpPr>
          <p:nvPr>
            <p:ph type="subTitle" idx="4"/>
          </p:nvPr>
        </p:nvSpPr>
        <p:spPr>
          <a:xfrm>
            <a:off x="719994" y="2810750"/>
            <a:ext cx="2323500" cy="7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3" name="Google Shape;103;p17"/>
          <p:cNvSpPr txBox="1">
            <a:spLocks noGrp="1"/>
          </p:cNvSpPr>
          <p:nvPr>
            <p:ph type="subTitle" idx="5"/>
          </p:nvPr>
        </p:nvSpPr>
        <p:spPr>
          <a:xfrm>
            <a:off x="3410250" y="2810750"/>
            <a:ext cx="2323500" cy="7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4" name="Google Shape;104;p17"/>
          <p:cNvSpPr txBox="1">
            <a:spLocks noGrp="1"/>
          </p:cNvSpPr>
          <p:nvPr>
            <p:ph type="subTitle" idx="6"/>
          </p:nvPr>
        </p:nvSpPr>
        <p:spPr>
          <a:xfrm>
            <a:off x="6100513" y="2810750"/>
            <a:ext cx="2323500" cy="70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 name="Google Shape;105;p17"/>
          <p:cNvSpPr/>
          <p:nvPr/>
        </p:nvSpPr>
        <p:spPr>
          <a:xfrm flipH="1">
            <a:off x="252597"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CUSTOM_6">
    <p:spTree>
      <p:nvGrpSpPr>
        <p:cNvPr id="1" name="Shape 106"/>
        <p:cNvGrpSpPr/>
        <p:nvPr/>
      </p:nvGrpSpPr>
      <p:grpSpPr>
        <a:xfrm>
          <a:off x="0" y="0"/>
          <a:ext cx="0" cy="0"/>
          <a:chOff x="0" y="0"/>
          <a:chExt cx="0" cy="0"/>
        </a:xfrm>
      </p:grpSpPr>
      <p:pic>
        <p:nvPicPr>
          <p:cNvPr id="107" name="Google Shape;107;p18"/>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08" name="Google Shape;10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18"/>
          <p:cNvSpPr txBox="1">
            <a:spLocks noGrp="1"/>
          </p:cNvSpPr>
          <p:nvPr>
            <p:ph type="subTitle" idx="1"/>
          </p:nvPr>
        </p:nvSpPr>
        <p:spPr>
          <a:xfrm>
            <a:off x="3926875" y="1336781"/>
            <a:ext cx="4497300" cy="72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0" name="Google Shape;110;p18"/>
          <p:cNvSpPr txBox="1">
            <a:spLocks noGrp="1"/>
          </p:cNvSpPr>
          <p:nvPr>
            <p:ph type="subTitle" idx="2"/>
          </p:nvPr>
        </p:nvSpPr>
        <p:spPr>
          <a:xfrm>
            <a:off x="3926875" y="2514900"/>
            <a:ext cx="4497300" cy="72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 name="Google Shape;111;p18"/>
          <p:cNvSpPr txBox="1">
            <a:spLocks noGrp="1"/>
          </p:cNvSpPr>
          <p:nvPr>
            <p:ph type="subTitle" idx="3"/>
          </p:nvPr>
        </p:nvSpPr>
        <p:spPr>
          <a:xfrm>
            <a:off x="3926875" y="3693019"/>
            <a:ext cx="4497300" cy="72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18"/>
          <p:cNvSpPr txBox="1">
            <a:spLocks noGrp="1"/>
          </p:cNvSpPr>
          <p:nvPr>
            <p:ph type="subTitle" idx="4"/>
          </p:nvPr>
        </p:nvSpPr>
        <p:spPr>
          <a:xfrm>
            <a:off x="720000" y="1467881"/>
            <a:ext cx="27882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13" name="Google Shape;113;p18"/>
          <p:cNvSpPr txBox="1">
            <a:spLocks noGrp="1"/>
          </p:cNvSpPr>
          <p:nvPr>
            <p:ph type="subTitle" idx="5"/>
          </p:nvPr>
        </p:nvSpPr>
        <p:spPr>
          <a:xfrm>
            <a:off x="720001" y="2646000"/>
            <a:ext cx="27882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14" name="Google Shape;114;p18"/>
          <p:cNvSpPr txBox="1">
            <a:spLocks noGrp="1"/>
          </p:cNvSpPr>
          <p:nvPr>
            <p:ph type="subTitle" idx="6"/>
          </p:nvPr>
        </p:nvSpPr>
        <p:spPr>
          <a:xfrm>
            <a:off x="715100" y="3824119"/>
            <a:ext cx="2788200" cy="46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15" name="Google Shape;115;p18"/>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8"/>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17"/>
        <p:cNvGrpSpPr/>
        <p:nvPr/>
      </p:nvGrpSpPr>
      <p:grpSpPr>
        <a:xfrm>
          <a:off x="0" y="0"/>
          <a:ext cx="0" cy="0"/>
          <a:chOff x="0" y="0"/>
          <a:chExt cx="0" cy="0"/>
        </a:xfrm>
      </p:grpSpPr>
      <p:pic>
        <p:nvPicPr>
          <p:cNvPr id="118" name="Google Shape;118;p19"/>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19" name="Google Shape;11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0" name="Google Shape;120;p19"/>
          <p:cNvSpPr txBox="1">
            <a:spLocks noGrp="1"/>
          </p:cNvSpPr>
          <p:nvPr>
            <p:ph type="subTitle" idx="1"/>
          </p:nvPr>
        </p:nvSpPr>
        <p:spPr>
          <a:xfrm>
            <a:off x="927376" y="13028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21" name="Google Shape;121;p19"/>
          <p:cNvSpPr txBox="1">
            <a:spLocks noGrp="1"/>
          </p:cNvSpPr>
          <p:nvPr>
            <p:ph type="subTitle" idx="2"/>
          </p:nvPr>
        </p:nvSpPr>
        <p:spPr>
          <a:xfrm>
            <a:off x="927376" y="1816075"/>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2" name="Google Shape;122;p19"/>
          <p:cNvSpPr txBox="1">
            <a:spLocks noGrp="1"/>
          </p:cNvSpPr>
          <p:nvPr>
            <p:ph type="subTitle" idx="3"/>
          </p:nvPr>
        </p:nvSpPr>
        <p:spPr>
          <a:xfrm>
            <a:off x="5086121" y="1816075"/>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19"/>
          <p:cNvSpPr txBox="1">
            <a:spLocks noGrp="1"/>
          </p:cNvSpPr>
          <p:nvPr>
            <p:ph type="subTitle" idx="4"/>
          </p:nvPr>
        </p:nvSpPr>
        <p:spPr>
          <a:xfrm>
            <a:off x="927376" y="3488000"/>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 name="Google Shape;124;p19"/>
          <p:cNvSpPr txBox="1">
            <a:spLocks noGrp="1"/>
          </p:cNvSpPr>
          <p:nvPr>
            <p:ph type="subTitle" idx="5"/>
          </p:nvPr>
        </p:nvSpPr>
        <p:spPr>
          <a:xfrm>
            <a:off x="5086121" y="3488000"/>
            <a:ext cx="3130500" cy="968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 name="Google Shape;125;p19"/>
          <p:cNvSpPr txBox="1">
            <a:spLocks noGrp="1"/>
          </p:cNvSpPr>
          <p:nvPr>
            <p:ph type="subTitle" idx="6"/>
          </p:nvPr>
        </p:nvSpPr>
        <p:spPr>
          <a:xfrm>
            <a:off x="927376" y="29750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26" name="Google Shape;126;p19"/>
          <p:cNvSpPr txBox="1">
            <a:spLocks noGrp="1"/>
          </p:cNvSpPr>
          <p:nvPr>
            <p:ph type="subTitle" idx="7"/>
          </p:nvPr>
        </p:nvSpPr>
        <p:spPr>
          <a:xfrm>
            <a:off x="5086121" y="13028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27" name="Google Shape;127;p19"/>
          <p:cNvSpPr txBox="1">
            <a:spLocks noGrp="1"/>
          </p:cNvSpPr>
          <p:nvPr>
            <p:ph type="subTitle" idx="8"/>
          </p:nvPr>
        </p:nvSpPr>
        <p:spPr>
          <a:xfrm>
            <a:off x="5086121" y="2975075"/>
            <a:ext cx="3130500" cy="453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28" name="Google Shape;128;p19"/>
          <p:cNvSpPr/>
          <p:nvPr/>
        </p:nvSpPr>
        <p:spPr>
          <a:xfrm>
            <a:off x="8458475" y="38472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9"/>
        <p:cNvGrpSpPr/>
        <p:nvPr/>
      </p:nvGrpSpPr>
      <p:grpSpPr>
        <a:xfrm>
          <a:off x="0" y="0"/>
          <a:ext cx="0" cy="0"/>
          <a:chOff x="0" y="0"/>
          <a:chExt cx="0" cy="0"/>
        </a:xfrm>
      </p:grpSpPr>
      <p:pic>
        <p:nvPicPr>
          <p:cNvPr id="130" name="Google Shape;130;p20"/>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31" name="Google Shape;131;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2" name="Google Shape;132;p20"/>
          <p:cNvSpPr txBox="1">
            <a:spLocks noGrp="1"/>
          </p:cNvSpPr>
          <p:nvPr>
            <p:ph type="subTitle" idx="1"/>
          </p:nvPr>
        </p:nvSpPr>
        <p:spPr>
          <a:xfrm>
            <a:off x="721069" y="1759250"/>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 name="Google Shape;133;p20"/>
          <p:cNvSpPr txBox="1">
            <a:spLocks noGrp="1"/>
          </p:cNvSpPr>
          <p:nvPr>
            <p:ph type="subTitle" idx="2"/>
          </p:nvPr>
        </p:nvSpPr>
        <p:spPr>
          <a:xfrm>
            <a:off x="3446550" y="1759258"/>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4" name="Google Shape;134;p20"/>
          <p:cNvSpPr txBox="1">
            <a:spLocks noGrp="1"/>
          </p:cNvSpPr>
          <p:nvPr>
            <p:ph type="subTitle" idx="3"/>
          </p:nvPr>
        </p:nvSpPr>
        <p:spPr>
          <a:xfrm>
            <a:off x="721075" y="3484003"/>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5" name="Google Shape;135;p20"/>
          <p:cNvSpPr txBox="1">
            <a:spLocks noGrp="1"/>
          </p:cNvSpPr>
          <p:nvPr>
            <p:ph type="subTitle" idx="4"/>
          </p:nvPr>
        </p:nvSpPr>
        <p:spPr>
          <a:xfrm>
            <a:off x="3446552" y="3484007"/>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6" name="Google Shape;136;p20"/>
          <p:cNvSpPr txBox="1">
            <a:spLocks noGrp="1"/>
          </p:cNvSpPr>
          <p:nvPr>
            <p:ph type="subTitle" idx="5"/>
          </p:nvPr>
        </p:nvSpPr>
        <p:spPr>
          <a:xfrm>
            <a:off x="6172031" y="1759258"/>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7" name="Google Shape;137;p20"/>
          <p:cNvSpPr txBox="1">
            <a:spLocks noGrp="1"/>
          </p:cNvSpPr>
          <p:nvPr>
            <p:ph type="subTitle" idx="6"/>
          </p:nvPr>
        </p:nvSpPr>
        <p:spPr>
          <a:xfrm>
            <a:off x="6172029" y="3484007"/>
            <a:ext cx="22509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8" name="Google Shape;138;p20"/>
          <p:cNvSpPr txBox="1">
            <a:spLocks noGrp="1"/>
          </p:cNvSpPr>
          <p:nvPr>
            <p:ph type="subTitle" idx="7"/>
          </p:nvPr>
        </p:nvSpPr>
        <p:spPr>
          <a:xfrm>
            <a:off x="721069" y="1336275"/>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39" name="Google Shape;139;p20"/>
          <p:cNvSpPr txBox="1">
            <a:spLocks noGrp="1"/>
          </p:cNvSpPr>
          <p:nvPr>
            <p:ph type="subTitle" idx="8"/>
          </p:nvPr>
        </p:nvSpPr>
        <p:spPr>
          <a:xfrm>
            <a:off x="3446550" y="1336275"/>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0" name="Google Shape;140;p20"/>
          <p:cNvSpPr txBox="1">
            <a:spLocks noGrp="1"/>
          </p:cNvSpPr>
          <p:nvPr>
            <p:ph type="subTitle" idx="9"/>
          </p:nvPr>
        </p:nvSpPr>
        <p:spPr>
          <a:xfrm>
            <a:off x="6172031" y="1336275"/>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1" name="Google Shape;141;p20"/>
          <p:cNvSpPr txBox="1">
            <a:spLocks noGrp="1"/>
          </p:cNvSpPr>
          <p:nvPr>
            <p:ph type="subTitle" idx="13"/>
          </p:nvPr>
        </p:nvSpPr>
        <p:spPr>
          <a:xfrm>
            <a:off x="721075" y="3063350"/>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2" name="Google Shape;142;p20"/>
          <p:cNvSpPr txBox="1">
            <a:spLocks noGrp="1"/>
          </p:cNvSpPr>
          <p:nvPr>
            <p:ph type="subTitle" idx="14"/>
          </p:nvPr>
        </p:nvSpPr>
        <p:spPr>
          <a:xfrm>
            <a:off x="3446550" y="3063350"/>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3" name="Google Shape;143;p20"/>
          <p:cNvSpPr txBox="1">
            <a:spLocks noGrp="1"/>
          </p:cNvSpPr>
          <p:nvPr>
            <p:ph type="subTitle" idx="15"/>
          </p:nvPr>
        </p:nvSpPr>
        <p:spPr>
          <a:xfrm>
            <a:off x="6172031" y="3063350"/>
            <a:ext cx="22509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3"/>
              </a:buClr>
              <a:buSzPts val="2400"/>
              <a:buFont typeface="Catamaran"/>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2pPr>
            <a:lvl3pPr lvl="2"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3pPr>
            <a:lvl4pPr lvl="3"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4pPr>
            <a:lvl5pPr lvl="4"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5pPr>
            <a:lvl6pPr lvl="5"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6pPr>
            <a:lvl7pPr lvl="6"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7pPr>
            <a:lvl8pPr lvl="7"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8pPr>
            <a:lvl9pPr lvl="8" algn="ctr" rtl="0">
              <a:lnSpc>
                <a:spcPct val="100000"/>
              </a:lnSpc>
              <a:spcBef>
                <a:spcPts val="0"/>
              </a:spcBef>
              <a:spcAft>
                <a:spcPts val="0"/>
              </a:spcAft>
              <a:buClr>
                <a:schemeClr val="accent3"/>
              </a:buClr>
              <a:buSzPts val="2400"/>
              <a:buFont typeface="Catamaran"/>
              <a:buNone/>
              <a:defRPr sz="2400" b="1">
                <a:solidFill>
                  <a:schemeClr val="accent3"/>
                </a:solidFill>
                <a:latin typeface="Catamaran"/>
                <a:ea typeface="Catamaran"/>
                <a:cs typeface="Catamaran"/>
                <a:sym typeface="Catamaran"/>
              </a:defRPr>
            </a:lvl9pPr>
          </a:lstStyle>
          <a:p>
            <a:endParaRPr/>
          </a:p>
        </p:txBody>
      </p:sp>
      <p:sp>
        <p:nvSpPr>
          <p:cNvPr id="144" name="Google Shape;144;p20"/>
          <p:cNvSpPr/>
          <p:nvPr/>
        </p:nvSpPr>
        <p:spPr>
          <a:xfrm>
            <a:off x="8717800" y="157459"/>
            <a:ext cx="754800" cy="755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4" name="Google Shape;14;p3"/>
          <p:cNvSpPr txBox="1">
            <a:spLocks noGrp="1"/>
          </p:cNvSpPr>
          <p:nvPr>
            <p:ph type="title"/>
          </p:nvPr>
        </p:nvSpPr>
        <p:spPr>
          <a:xfrm>
            <a:off x="4359700" y="1621350"/>
            <a:ext cx="3635100" cy="77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618500" y="639363"/>
            <a:ext cx="1117500" cy="9417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a:spLocks noGrp="1"/>
          </p:cNvSpPr>
          <p:nvPr>
            <p:ph type="pic" idx="3"/>
          </p:nvPr>
        </p:nvSpPr>
        <p:spPr>
          <a:xfrm>
            <a:off x="1149165" y="544350"/>
            <a:ext cx="2789700" cy="4054800"/>
          </a:xfrm>
          <a:prstGeom prst="roundRect">
            <a:avLst>
              <a:gd name="adj" fmla="val 16667"/>
            </a:avLst>
          </a:prstGeom>
          <a:noFill/>
          <a:ln>
            <a:noFill/>
          </a:ln>
          <a:effectLst>
            <a:outerShdw blurRad="85725" dist="47625" dir="3180000" algn="bl" rotWithShape="0">
              <a:schemeClr val="dk1">
                <a:alpha val="9000"/>
              </a:schemeClr>
            </a:outerShdw>
          </a:effectLst>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5"/>
        <p:cNvGrpSpPr/>
        <p:nvPr/>
      </p:nvGrpSpPr>
      <p:grpSpPr>
        <a:xfrm>
          <a:off x="0" y="0"/>
          <a:ext cx="0" cy="0"/>
          <a:chOff x="0" y="0"/>
          <a:chExt cx="0" cy="0"/>
        </a:xfrm>
      </p:grpSpPr>
      <p:pic>
        <p:nvPicPr>
          <p:cNvPr id="146" name="Google Shape;146;p21"/>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47" name="Google Shape;147;p21"/>
          <p:cNvSpPr txBox="1">
            <a:spLocks noGrp="1"/>
          </p:cNvSpPr>
          <p:nvPr>
            <p:ph type="ctrTitle"/>
          </p:nvPr>
        </p:nvSpPr>
        <p:spPr>
          <a:xfrm>
            <a:off x="4144900" y="752100"/>
            <a:ext cx="4284000" cy="73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8" name="Google Shape;148;p21"/>
          <p:cNvSpPr txBox="1">
            <a:spLocks noGrp="1"/>
          </p:cNvSpPr>
          <p:nvPr>
            <p:ph type="subTitle" idx="1"/>
          </p:nvPr>
        </p:nvSpPr>
        <p:spPr>
          <a:xfrm>
            <a:off x="4144900" y="1613375"/>
            <a:ext cx="42840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49" name="Google Shape;149;p21"/>
          <p:cNvSpPr txBox="1"/>
          <p:nvPr/>
        </p:nvSpPr>
        <p:spPr>
          <a:xfrm>
            <a:off x="4144900" y="4185775"/>
            <a:ext cx="4284000" cy="422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000">
                <a:solidFill>
                  <a:schemeClr val="dk1"/>
                </a:solidFill>
                <a:latin typeface="Archivo Medium"/>
                <a:ea typeface="Archivo Medium"/>
                <a:cs typeface="Archivo Medium"/>
                <a:sym typeface="Archivo Medium"/>
              </a:rPr>
              <a:t>CREDITS: This presentation template was created by </a:t>
            </a:r>
            <a:r>
              <a:rPr lang="en" sz="1000" u="sng">
                <a:solidFill>
                  <a:schemeClr val="dk1"/>
                </a:solidFill>
                <a:latin typeface="Archivo Medium"/>
                <a:ea typeface="Archivo Medium"/>
                <a:cs typeface="Archivo Medium"/>
                <a:sym typeface="Archivo Medium"/>
                <a:hlinkClick r:id="rId3">
                  <a:extLst>
                    <a:ext uri="{A12FA001-AC4F-418D-AE19-62706E023703}">
                      <ahyp:hlinkClr xmlns:ahyp="http://schemas.microsoft.com/office/drawing/2018/hyperlinkcolor" val="tx"/>
                    </a:ext>
                  </a:extLst>
                </a:hlinkClick>
              </a:rPr>
              <a:t>Slidesgo</a:t>
            </a:r>
            <a:r>
              <a:rPr lang="en" sz="1000" u="sng">
                <a:solidFill>
                  <a:schemeClr val="dk1"/>
                </a:solidFill>
                <a:latin typeface="Archivo Medium"/>
                <a:ea typeface="Archivo Medium"/>
                <a:cs typeface="Archivo Medium"/>
                <a:sym typeface="Archivo Medium"/>
              </a:rPr>
              <a:t>,</a:t>
            </a:r>
            <a:r>
              <a:rPr lang="en" sz="1000">
                <a:solidFill>
                  <a:schemeClr val="dk1"/>
                </a:solidFill>
                <a:latin typeface="Archivo Medium"/>
                <a:ea typeface="Archivo Medium"/>
                <a:cs typeface="Archivo Medium"/>
                <a:sym typeface="Archivo Medium"/>
              </a:rPr>
              <a:t> and includes icons by </a:t>
            </a:r>
            <a:r>
              <a:rPr lang="en" sz="1000" u="sng">
                <a:solidFill>
                  <a:schemeClr val="dk1"/>
                </a:solidFill>
                <a:latin typeface="Archivo Medium"/>
                <a:ea typeface="Archivo Medium"/>
                <a:cs typeface="Archivo Medium"/>
                <a:sym typeface="Archivo Medium"/>
                <a:hlinkClick r:id="rId4">
                  <a:extLst>
                    <a:ext uri="{A12FA001-AC4F-418D-AE19-62706E023703}">
                      <ahyp:hlinkClr xmlns:ahyp="http://schemas.microsoft.com/office/drawing/2018/hyperlinkcolor" val="tx"/>
                    </a:ext>
                  </a:extLst>
                </a:hlinkClick>
              </a:rPr>
              <a:t>Flaticon</a:t>
            </a:r>
            <a:r>
              <a:rPr lang="en" sz="1000">
                <a:solidFill>
                  <a:schemeClr val="dk1"/>
                </a:solidFill>
                <a:latin typeface="Archivo Medium"/>
                <a:ea typeface="Archivo Medium"/>
                <a:cs typeface="Archivo Medium"/>
                <a:sym typeface="Archivo Medium"/>
              </a:rPr>
              <a:t> and infographics &amp; images by </a:t>
            </a:r>
            <a:r>
              <a:rPr lang="en" sz="1000" u="sng">
                <a:solidFill>
                  <a:schemeClr val="dk1"/>
                </a:solidFill>
                <a:latin typeface="Archivo Medium"/>
                <a:ea typeface="Archivo Medium"/>
                <a:cs typeface="Archivo Medium"/>
                <a:sym typeface="Archivo Medium"/>
                <a:hlinkClick r:id="rId5">
                  <a:extLst>
                    <a:ext uri="{A12FA001-AC4F-418D-AE19-62706E023703}">
                      <ahyp:hlinkClr xmlns:ahyp="http://schemas.microsoft.com/office/drawing/2018/hyperlinkcolor" val="tx"/>
                    </a:ext>
                  </a:extLst>
                </a:hlinkClick>
              </a:rPr>
              <a:t>Freepik</a:t>
            </a:r>
            <a:endParaRPr sz="1000" u="sng">
              <a:solidFill>
                <a:schemeClr val="dk1"/>
              </a:solidFill>
              <a:highlight>
                <a:srgbClr val="DFDEFC"/>
              </a:highlight>
              <a:latin typeface="Archivo Medium"/>
              <a:ea typeface="Archivo Medium"/>
              <a:cs typeface="Archivo Medium"/>
              <a:sym typeface="Archivo Medium"/>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0"/>
        <p:cNvGrpSpPr/>
        <p:nvPr/>
      </p:nvGrpSpPr>
      <p:grpSpPr>
        <a:xfrm>
          <a:off x="0" y="0"/>
          <a:ext cx="0" cy="0"/>
          <a:chOff x="0" y="0"/>
          <a:chExt cx="0" cy="0"/>
        </a:xfrm>
      </p:grpSpPr>
      <p:pic>
        <p:nvPicPr>
          <p:cNvPr id="151" name="Google Shape;151;p22"/>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52" name="Google Shape;152;p22"/>
          <p:cNvSpPr/>
          <p:nvPr/>
        </p:nvSpPr>
        <p:spPr>
          <a:xfrm flipH="1">
            <a:off x="-255301" y="78734"/>
            <a:ext cx="754800" cy="755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flipH="1">
            <a:off x="8383100" y="3388151"/>
            <a:ext cx="1323300" cy="13239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1470250" y="3912400"/>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55"/>
        <p:cNvGrpSpPr/>
        <p:nvPr/>
      </p:nvGrpSpPr>
      <p:grpSpPr>
        <a:xfrm>
          <a:off x="0" y="0"/>
          <a:ext cx="0" cy="0"/>
          <a:chOff x="0" y="0"/>
          <a:chExt cx="0" cy="0"/>
        </a:xfrm>
      </p:grpSpPr>
      <p:pic>
        <p:nvPicPr>
          <p:cNvPr id="156" name="Google Shape;156;p23"/>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57" name="Google Shape;157;p23"/>
          <p:cNvSpPr/>
          <p:nvPr/>
        </p:nvSpPr>
        <p:spPr>
          <a:xfrm flipH="1">
            <a:off x="8579000" y="4097897"/>
            <a:ext cx="1020900" cy="10212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flipH="1">
            <a:off x="-608200" y="90026"/>
            <a:ext cx="1323300" cy="13239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2"/>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3"/>
        <p:cNvGrpSpPr/>
        <p:nvPr/>
      </p:nvGrpSpPr>
      <p:grpSpPr>
        <a:xfrm>
          <a:off x="0" y="0"/>
          <a:ext cx="0" cy="0"/>
          <a:chOff x="0" y="0"/>
          <a:chExt cx="0" cy="0"/>
        </a:xfrm>
      </p:grpSpPr>
      <p:sp>
        <p:nvSpPr>
          <p:cNvPr id="164" name="Google Shape;164;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9" name="Google Shape;19;p4"/>
          <p:cNvSpPr txBox="1">
            <a:spLocks noGrp="1"/>
          </p:cNvSpPr>
          <p:nvPr>
            <p:ph type="title"/>
          </p:nvPr>
        </p:nvSpPr>
        <p:spPr>
          <a:xfrm>
            <a:off x="1302750" y="445025"/>
            <a:ext cx="653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Google Shape;20;p4"/>
          <p:cNvSpPr txBox="1">
            <a:spLocks noGrp="1"/>
          </p:cNvSpPr>
          <p:nvPr>
            <p:ph type="body" idx="1"/>
          </p:nvPr>
        </p:nvSpPr>
        <p:spPr>
          <a:xfrm>
            <a:off x="1302750" y="1152475"/>
            <a:ext cx="6538500" cy="424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434343"/>
              </a:buClr>
              <a:buSzPts val="1400"/>
              <a:buChar char="■"/>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0"/>
              </a:spcBef>
              <a:spcAft>
                <a:spcPts val="0"/>
              </a:spcAft>
              <a:buClr>
                <a:srgbClr val="434343"/>
              </a:buClr>
              <a:buSzPts val="1200"/>
              <a:buChar char="■"/>
              <a:defRPr>
                <a:solidFill>
                  <a:srgbClr val="434343"/>
                </a:solidFill>
              </a:defRPr>
            </a:lvl3pPr>
            <a:lvl4pPr marL="1828800" lvl="3" indent="-304800" rtl="0">
              <a:lnSpc>
                <a:spcPct val="115000"/>
              </a:lnSpc>
              <a:spcBef>
                <a:spcPts val="0"/>
              </a:spcBef>
              <a:spcAft>
                <a:spcPts val="0"/>
              </a:spcAft>
              <a:buClr>
                <a:srgbClr val="434343"/>
              </a:buClr>
              <a:buSzPts val="1200"/>
              <a:buChar char="■"/>
              <a:defRPr>
                <a:solidFill>
                  <a:srgbClr val="434343"/>
                </a:solidFill>
              </a:defRPr>
            </a:lvl4pPr>
            <a:lvl5pPr marL="2286000" lvl="4" indent="-304800" rtl="0">
              <a:lnSpc>
                <a:spcPct val="115000"/>
              </a:lnSpc>
              <a:spcBef>
                <a:spcPts val="0"/>
              </a:spcBef>
              <a:spcAft>
                <a:spcPts val="0"/>
              </a:spcAft>
              <a:buClr>
                <a:srgbClr val="434343"/>
              </a:buClr>
              <a:buSzPts val="1200"/>
              <a:buChar char="○"/>
              <a:defRPr>
                <a:solidFill>
                  <a:srgbClr val="434343"/>
                </a:solidFill>
              </a:defRPr>
            </a:lvl5pPr>
            <a:lvl6pPr marL="2743200" lvl="5" indent="-304800" rtl="0">
              <a:lnSpc>
                <a:spcPct val="115000"/>
              </a:lnSpc>
              <a:spcBef>
                <a:spcPts val="0"/>
              </a:spcBef>
              <a:spcAft>
                <a:spcPts val="0"/>
              </a:spcAft>
              <a:buClr>
                <a:srgbClr val="434343"/>
              </a:buClr>
              <a:buSzPts val="1200"/>
              <a:buChar char="■"/>
              <a:defRPr>
                <a:solidFill>
                  <a:srgbClr val="434343"/>
                </a:solidFill>
              </a:defRPr>
            </a:lvl6pPr>
            <a:lvl7pPr marL="3200400" lvl="6" indent="-304800" rtl="0">
              <a:lnSpc>
                <a:spcPct val="115000"/>
              </a:lnSpc>
              <a:spcBef>
                <a:spcPts val="0"/>
              </a:spcBef>
              <a:spcAft>
                <a:spcPts val="0"/>
              </a:spcAft>
              <a:buClr>
                <a:srgbClr val="434343"/>
              </a:buClr>
              <a:buSzPts val="1200"/>
              <a:buChar char="●"/>
              <a:defRPr>
                <a:solidFill>
                  <a:srgbClr val="434343"/>
                </a:solidFill>
              </a:defRPr>
            </a:lvl7pPr>
            <a:lvl8pPr marL="3657600" lvl="7" indent="-304800" rtl="0">
              <a:lnSpc>
                <a:spcPct val="115000"/>
              </a:lnSpc>
              <a:spcBef>
                <a:spcPts val="0"/>
              </a:spcBef>
              <a:spcAft>
                <a:spcPts val="0"/>
              </a:spcAft>
              <a:buClr>
                <a:srgbClr val="434343"/>
              </a:buClr>
              <a:buSzPts val="1200"/>
              <a:buChar char="○"/>
              <a:defRPr>
                <a:solidFill>
                  <a:srgbClr val="434343"/>
                </a:solidFill>
              </a:defRPr>
            </a:lvl8pPr>
            <a:lvl9pPr marL="4114800" lvl="8" indent="-304800" rtl="0">
              <a:lnSpc>
                <a:spcPct val="115000"/>
              </a:lnSpc>
              <a:spcBef>
                <a:spcPts val="0"/>
              </a:spcBef>
              <a:spcAft>
                <a:spcPts val="0"/>
              </a:spcAft>
              <a:buClr>
                <a:srgbClr val="434343"/>
              </a:buClr>
              <a:buSzPts val="1200"/>
              <a:buChar char="■"/>
              <a:defRPr>
                <a:solidFill>
                  <a:srgbClr val="434343"/>
                </a:solidFill>
              </a:defRPr>
            </a:lvl9pPr>
          </a:lstStyle>
          <a:p>
            <a:endParaRPr/>
          </a:p>
        </p:txBody>
      </p:sp>
      <p:sp>
        <p:nvSpPr>
          <p:cNvPr id="21" name="Google Shape;21;p4"/>
          <p:cNvSpPr/>
          <p:nvPr/>
        </p:nvSpPr>
        <p:spPr>
          <a:xfrm>
            <a:off x="8504250" y="291375"/>
            <a:ext cx="542400" cy="5427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50" y="0"/>
            <a:ext cx="9144000" cy="5143500"/>
          </a:xfrm>
          <a:prstGeom prst="rect">
            <a:avLst/>
          </a:prstGeom>
          <a:noFill/>
          <a:ln>
            <a:noFill/>
          </a:ln>
        </p:spPr>
      </p:pic>
      <p:sp>
        <p:nvSpPr>
          <p:cNvPr id="24" name="Google Shape;2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 name="Google Shape;25;p5"/>
          <p:cNvSpPr txBox="1">
            <a:spLocks noGrp="1"/>
          </p:cNvSpPr>
          <p:nvPr>
            <p:ph type="subTitle" idx="1"/>
          </p:nvPr>
        </p:nvSpPr>
        <p:spPr>
          <a:xfrm>
            <a:off x="4933806" y="2419425"/>
            <a:ext cx="3453900" cy="97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 name="Google Shape;26;p5"/>
          <p:cNvSpPr txBox="1">
            <a:spLocks noGrp="1"/>
          </p:cNvSpPr>
          <p:nvPr>
            <p:ph type="subTitle" idx="2"/>
          </p:nvPr>
        </p:nvSpPr>
        <p:spPr>
          <a:xfrm>
            <a:off x="756294" y="2419425"/>
            <a:ext cx="3453900" cy="97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 name="Google Shape;27;p5"/>
          <p:cNvSpPr txBox="1">
            <a:spLocks noGrp="1"/>
          </p:cNvSpPr>
          <p:nvPr>
            <p:ph type="subTitle" idx="3"/>
          </p:nvPr>
        </p:nvSpPr>
        <p:spPr>
          <a:xfrm>
            <a:off x="756294" y="1898775"/>
            <a:ext cx="3453900" cy="47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8" name="Google Shape;28;p5"/>
          <p:cNvSpPr txBox="1">
            <a:spLocks noGrp="1"/>
          </p:cNvSpPr>
          <p:nvPr>
            <p:ph type="subTitle" idx="4"/>
          </p:nvPr>
        </p:nvSpPr>
        <p:spPr>
          <a:xfrm>
            <a:off x="4933806" y="1898775"/>
            <a:ext cx="3453900" cy="47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accent3"/>
                </a:solidFill>
                <a:latin typeface="Catamaran"/>
                <a:ea typeface="Catamaran"/>
                <a:cs typeface="Catamaran"/>
                <a:sym typeface="Catamaran"/>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29" name="Google Shape;29;p5"/>
          <p:cNvSpPr/>
          <p:nvPr/>
        </p:nvSpPr>
        <p:spPr>
          <a:xfrm>
            <a:off x="-734700" y="4203747"/>
            <a:ext cx="1491000" cy="14904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a:off x="8717800" y="157459"/>
            <a:ext cx="754800" cy="755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pic>
        <p:nvPicPr>
          <p:cNvPr id="32" name="Google Shape;32;p6"/>
          <p:cNvPicPr preferRelativeResize="0"/>
          <p:nvPr/>
        </p:nvPicPr>
        <p:blipFill>
          <a:blip r:embed="rId2">
            <a:alphaModFix/>
          </a:blip>
          <a:stretch>
            <a:fillRect/>
          </a:stretch>
        </p:blipFill>
        <p:spPr>
          <a:xfrm>
            <a:off x="50" y="0"/>
            <a:ext cx="9144000" cy="5143500"/>
          </a:xfrm>
          <a:prstGeom prst="rect">
            <a:avLst/>
          </a:prstGeom>
          <a:noFill/>
          <a:ln>
            <a:noFill/>
          </a:ln>
        </p:spPr>
      </p:pic>
      <p:sp>
        <p:nvSpPr>
          <p:cNvPr id="33" name="Google Shape;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6"/>
          <p:cNvSpPr/>
          <p:nvPr/>
        </p:nvSpPr>
        <p:spPr>
          <a:xfrm flipH="1">
            <a:off x="-255301" y="78734"/>
            <a:ext cx="754800" cy="755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8518000" y="4458425"/>
            <a:ext cx="542400" cy="5427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pic>
        <p:nvPicPr>
          <p:cNvPr id="37" name="Google Shape;37;p7"/>
          <p:cNvPicPr preferRelativeResize="0"/>
          <p:nvPr/>
        </p:nvPicPr>
        <p:blipFill>
          <a:blip r:embed="rId2">
            <a:alphaModFix/>
          </a:blip>
          <a:stretch>
            <a:fillRect/>
          </a:stretch>
        </p:blipFill>
        <p:spPr>
          <a:xfrm>
            <a:off x="50" y="0"/>
            <a:ext cx="9144000" cy="5143500"/>
          </a:xfrm>
          <a:prstGeom prst="rect">
            <a:avLst/>
          </a:prstGeom>
          <a:noFill/>
          <a:ln>
            <a:noFill/>
          </a:ln>
        </p:spPr>
      </p:pic>
      <p:sp>
        <p:nvSpPr>
          <p:cNvPr id="38" name="Google Shape;38;p7"/>
          <p:cNvSpPr txBox="1">
            <a:spLocks noGrp="1"/>
          </p:cNvSpPr>
          <p:nvPr>
            <p:ph type="title"/>
          </p:nvPr>
        </p:nvSpPr>
        <p:spPr>
          <a:xfrm>
            <a:off x="720000" y="897663"/>
            <a:ext cx="3852000" cy="10872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 name="Google Shape;39;p7"/>
          <p:cNvSpPr txBox="1">
            <a:spLocks noGrp="1"/>
          </p:cNvSpPr>
          <p:nvPr>
            <p:ph type="body" idx="1"/>
          </p:nvPr>
        </p:nvSpPr>
        <p:spPr>
          <a:xfrm>
            <a:off x="720000" y="2138038"/>
            <a:ext cx="3852000" cy="210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solidFill>
                  <a:srgbClr val="434343"/>
                </a:solidFill>
              </a:defRPr>
            </a:lvl1pPr>
            <a:lvl2pPr marL="914400" lvl="1" indent="-304800" rtl="0">
              <a:lnSpc>
                <a:spcPct val="115000"/>
              </a:lnSpc>
              <a:spcBef>
                <a:spcPts val="0"/>
              </a:spcBef>
              <a:spcAft>
                <a:spcPts val="0"/>
              </a:spcAft>
              <a:buSzPts val="1200"/>
              <a:buChar char="■"/>
              <a:defRPr>
                <a:solidFill>
                  <a:srgbClr val="434343"/>
                </a:solidFill>
              </a:defRPr>
            </a:lvl2pPr>
            <a:lvl3pPr marL="1371600" lvl="2" indent="-304800" rtl="0">
              <a:lnSpc>
                <a:spcPct val="115000"/>
              </a:lnSpc>
              <a:spcBef>
                <a:spcPts val="0"/>
              </a:spcBef>
              <a:spcAft>
                <a:spcPts val="0"/>
              </a:spcAft>
              <a:buSzPts val="1200"/>
              <a:buChar char="■"/>
              <a:defRPr>
                <a:solidFill>
                  <a:srgbClr val="434343"/>
                </a:solidFill>
              </a:defRPr>
            </a:lvl3pPr>
            <a:lvl4pPr marL="1828800" lvl="3" indent="-304800" rtl="0">
              <a:lnSpc>
                <a:spcPct val="115000"/>
              </a:lnSpc>
              <a:spcBef>
                <a:spcPts val="0"/>
              </a:spcBef>
              <a:spcAft>
                <a:spcPts val="0"/>
              </a:spcAft>
              <a:buSzPts val="1200"/>
              <a:buChar char="■"/>
              <a:defRPr>
                <a:solidFill>
                  <a:srgbClr val="434343"/>
                </a:solidFill>
              </a:defRPr>
            </a:lvl4pPr>
            <a:lvl5pPr marL="2286000" lvl="4" indent="-304800" rtl="0">
              <a:lnSpc>
                <a:spcPct val="115000"/>
              </a:lnSpc>
              <a:spcBef>
                <a:spcPts val="0"/>
              </a:spcBef>
              <a:spcAft>
                <a:spcPts val="0"/>
              </a:spcAft>
              <a:buSzPts val="1200"/>
              <a:buChar char="○"/>
              <a:defRPr>
                <a:solidFill>
                  <a:srgbClr val="434343"/>
                </a:solidFill>
              </a:defRPr>
            </a:lvl5pPr>
            <a:lvl6pPr marL="2743200" lvl="5" indent="-304800" rtl="0">
              <a:lnSpc>
                <a:spcPct val="115000"/>
              </a:lnSpc>
              <a:spcBef>
                <a:spcPts val="0"/>
              </a:spcBef>
              <a:spcAft>
                <a:spcPts val="0"/>
              </a:spcAft>
              <a:buSzPts val="1200"/>
              <a:buChar char="■"/>
              <a:defRPr>
                <a:solidFill>
                  <a:srgbClr val="434343"/>
                </a:solidFill>
              </a:defRPr>
            </a:lvl6pPr>
            <a:lvl7pPr marL="3200400" lvl="6" indent="-304800" rtl="0">
              <a:lnSpc>
                <a:spcPct val="115000"/>
              </a:lnSpc>
              <a:spcBef>
                <a:spcPts val="0"/>
              </a:spcBef>
              <a:spcAft>
                <a:spcPts val="0"/>
              </a:spcAft>
              <a:buSzPts val="1200"/>
              <a:buChar char="●"/>
              <a:defRPr>
                <a:solidFill>
                  <a:srgbClr val="434343"/>
                </a:solidFill>
              </a:defRPr>
            </a:lvl7pPr>
            <a:lvl8pPr marL="3657600" lvl="7" indent="-304800" rtl="0">
              <a:lnSpc>
                <a:spcPct val="115000"/>
              </a:lnSpc>
              <a:spcBef>
                <a:spcPts val="0"/>
              </a:spcBef>
              <a:spcAft>
                <a:spcPts val="0"/>
              </a:spcAft>
              <a:buSzPts val="1200"/>
              <a:buChar char="○"/>
              <a:defRPr>
                <a:solidFill>
                  <a:srgbClr val="434343"/>
                </a:solidFill>
              </a:defRPr>
            </a:lvl8pPr>
            <a:lvl9pPr marL="4114800" lvl="8" indent="-304800" rtl="0">
              <a:lnSpc>
                <a:spcPct val="115000"/>
              </a:lnSpc>
              <a:spcBef>
                <a:spcPts val="0"/>
              </a:spcBef>
              <a:spcAft>
                <a:spcPts val="0"/>
              </a:spcAft>
              <a:buSzPts val="1200"/>
              <a:buChar char="■"/>
              <a:defRPr>
                <a:solidFill>
                  <a:srgbClr val="434343"/>
                </a:solidFill>
              </a:defRPr>
            </a:lvl9pPr>
          </a:lstStyle>
          <a:p>
            <a:endParaRPr/>
          </a:p>
        </p:txBody>
      </p:sp>
      <p:sp>
        <p:nvSpPr>
          <p:cNvPr id="40" name="Google Shape;40;p7"/>
          <p:cNvSpPr>
            <a:spLocks noGrp="1"/>
          </p:cNvSpPr>
          <p:nvPr>
            <p:ph type="pic" idx="2"/>
          </p:nvPr>
        </p:nvSpPr>
        <p:spPr>
          <a:xfrm>
            <a:off x="5166575" y="537300"/>
            <a:ext cx="2832600" cy="4068900"/>
          </a:xfrm>
          <a:prstGeom prst="roundRect">
            <a:avLst>
              <a:gd name="adj" fmla="val 16667"/>
            </a:avLst>
          </a:prstGeom>
          <a:noFill/>
          <a:ln>
            <a:noFill/>
          </a:ln>
          <a:effectLst>
            <a:outerShdw blurRad="114300" dist="47625" dir="3180000" algn="bl" rotWithShape="0">
              <a:schemeClr val="dk1">
                <a:alpha val="9000"/>
              </a:schemeClr>
            </a:outerShdw>
          </a:effectLst>
        </p:spPr>
      </p:sp>
      <p:sp>
        <p:nvSpPr>
          <p:cNvPr id="41" name="Google Shape;41;p7"/>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a:off x="8458475" y="38472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pic>
        <p:nvPicPr>
          <p:cNvPr id="44" name="Google Shape;44;p8"/>
          <p:cNvPicPr preferRelativeResize="0"/>
          <p:nvPr/>
        </p:nvPicPr>
        <p:blipFill>
          <a:blip r:embed="rId2">
            <a:alphaModFix/>
          </a:blip>
          <a:stretch>
            <a:fillRect/>
          </a:stretch>
        </p:blipFill>
        <p:spPr>
          <a:xfrm>
            <a:off x="50" y="0"/>
            <a:ext cx="9144000" cy="5143500"/>
          </a:xfrm>
          <a:prstGeom prst="rect">
            <a:avLst/>
          </a:prstGeom>
          <a:noFill/>
          <a:ln>
            <a:noFill/>
          </a:ln>
        </p:spPr>
      </p:pic>
      <p:sp>
        <p:nvSpPr>
          <p:cNvPr id="45" name="Google Shape;45;p8"/>
          <p:cNvSpPr txBox="1">
            <a:spLocks noGrp="1"/>
          </p:cNvSpPr>
          <p:nvPr>
            <p:ph type="title"/>
          </p:nvPr>
        </p:nvSpPr>
        <p:spPr>
          <a:xfrm>
            <a:off x="1276050" y="1307100"/>
            <a:ext cx="66420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500"/>
              <a:buNone/>
              <a:defRPr sz="4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46" name="Google Shape;46;p8"/>
          <p:cNvSpPr/>
          <p:nvPr/>
        </p:nvSpPr>
        <p:spPr>
          <a:xfrm>
            <a:off x="7918050" y="37749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961425" y="1419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pic>
        <p:nvPicPr>
          <p:cNvPr id="49" name="Google Shape;49;p9"/>
          <p:cNvPicPr preferRelativeResize="0"/>
          <p:nvPr/>
        </p:nvPicPr>
        <p:blipFill>
          <a:blip r:embed="rId2">
            <a:alphaModFix/>
          </a:blip>
          <a:stretch>
            <a:fillRect/>
          </a:stretch>
        </p:blipFill>
        <p:spPr>
          <a:xfrm>
            <a:off x="50" y="0"/>
            <a:ext cx="9144000" cy="5143500"/>
          </a:xfrm>
          <a:prstGeom prst="rect">
            <a:avLst/>
          </a:prstGeom>
          <a:noFill/>
          <a:ln>
            <a:noFill/>
          </a:ln>
        </p:spPr>
      </p:pic>
      <p:sp>
        <p:nvSpPr>
          <p:cNvPr id="50" name="Google Shape;50;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1" name="Google Shape;51;p9"/>
          <p:cNvSpPr txBox="1">
            <a:spLocks noGrp="1"/>
          </p:cNvSpPr>
          <p:nvPr>
            <p:ph type="subTitle" idx="1"/>
          </p:nvPr>
        </p:nvSpPr>
        <p:spPr>
          <a:xfrm>
            <a:off x="2201925" y="2427926"/>
            <a:ext cx="4740300" cy="481800"/>
          </a:xfrm>
          <a:prstGeom prst="rect">
            <a:avLst/>
          </a:prstGeom>
          <a:solidFill>
            <a:schemeClr val="accent3"/>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200"/>
              <a:buNone/>
              <a:defRPr sz="1600">
                <a:solidFill>
                  <a:schemeClr val="lt1"/>
                </a:solidFill>
              </a:defRPr>
            </a:lvl1pPr>
            <a:lvl2pPr lvl="1" algn="ctr" rtl="0">
              <a:lnSpc>
                <a:spcPct val="100000"/>
              </a:lnSpc>
              <a:spcBef>
                <a:spcPts val="0"/>
              </a:spcBef>
              <a:spcAft>
                <a:spcPts val="0"/>
              </a:spcAft>
              <a:buClr>
                <a:schemeClr val="lt1"/>
              </a:buClr>
              <a:buSzPts val="1200"/>
              <a:buNone/>
              <a:defRPr>
                <a:solidFill>
                  <a:schemeClr val="lt1"/>
                </a:solidFill>
              </a:defRPr>
            </a:lvl2pPr>
            <a:lvl3pPr lvl="2" algn="ctr" rtl="0">
              <a:lnSpc>
                <a:spcPct val="100000"/>
              </a:lnSpc>
              <a:spcBef>
                <a:spcPts val="0"/>
              </a:spcBef>
              <a:spcAft>
                <a:spcPts val="0"/>
              </a:spcAft>
              <a:buClr>
                <a:schemeClr val="lt1"/>
              </a:buClr>
              <a:buSzPts val="1200"/>
              <a:buNone/>
              <a:defRPr>
                <a:solidFill>
                  <a:schemeClr val="lt1"/>
                </a:solidFill>
              </a:defRPr>
            </a:lvl3pPr>
            <a:lvl4pPr lvl="3" algn="ctr" rtl="0">
              <a:lnSpc>
                <a:spcPct val="100000"/>
              </a:lnSpc>
              <a:spcBef>
                <a:spcPts val="0"/>
              </a:spcBef>
              <a:spcAft>
                <a:spcPts val="0"/>
              </a:spcAft>
              <a:buClr>
                <a:schemeClr val="lt1"/>
              </a:buClr>
              <a:buSzPts val="1200"/>
              <a:buNone/>
              <a:defRPr>
                <a:solidFill>
                  <a:schemeClr val="lt1"/>
                </a:solidFill>
              </a:defRPr>
            </a:lvl4pPr>
            <a:lvl5pPr lvl="4" algn="ctr" rtl="0">
              <a:lnSpc>
                <a:spcPct val="100000"/>
              </a:lnSpc>
              <a:spcBef>
                <a:spcPts val="0"/>
              </a:spcBef>
              <a:spcAft>
                <a:spcPts val="0"/>
              </a:spcAft>
              <a:buClr>
                <a:schemeClr val="lt1"/>
              </a:buClr>
              <a:buSzPts val="1200"/>
              <a:buNone/>
              <a:defRPr>
                <a:solidFill>
                  <a:schemeClr val="lt1"/>
                </a:solidFill>
              </a:defRPr>
            </a:lvl5pPr>
            <a:lvl6pPr lvl="5" algn="ctr" rtl="0">
              <a:lnSpc>
                <a:spcPct val="100000"/>
              </a:lnSpc>
              <a:spcBef>
                <a:spcPts val="0"/>
              </a:spcBef>
              <a:spcAft>
                <a:spcPts val="0"/>
              </a:spcAft>
              <a:buClr>
                <a:schemeClr val="lt1"/>
              </a:buClr>
              <a:buSzPts val="1200"/>
              <a:buNone/>
              <a:defRPr>
                <a:solidFill>
                  <a:schemeClr val="lt1"/>
                </a:solidFill>
              </a:defRPr>
            </a:lvl6pPr>
            <a:lvl7pPr lvl="6" algn="ctr" rtl="0">
              <a:lnSpc>
                <a:spcPct val="100000"/>
              </a:lnSpc>
              <a:spcBef>
                <a:spcPts val="0"/>
              </a:spcBef>
              <a:spcAft>
                <a:spcPts val="0"/>
              </a:spcAft>
              <a:buClr>
                <a:schemeClr val="lt1"/>
              </a:buClr>
              <a:buSzPts val="1200"/>
              <a:buNone/>
              <a:defRPr>
                <a:solidFill>
                  <a:schemeClr val="lt1"/>
                </a:solidFill>
              </a:defRPr>
            </a:lvl7pPr>
            <a:lvl8pPr lvl="7" algn="ctr" rtl="0">
              <a:lnSpc>
                <a:spcPct val="100000"/>
              </a:lnSpc>
              <a:spcBef>
                <a:spcPts val="0"/>
              </a:spcBef>
              <a:spcAft>
                <a:spcPts val="0"/>
              </a:spcAft>
              <a:buClr>
                <a:schemeClr val="lt1"/>
              </a:buClr>
              <a:buSzPts val="1200"/>
              <a:buNone/>
              <a:defRPr>
                <a:solidFill>
                  <a:schemeClr val="lt1"/>
                </a:solidFill>
              </a:defRPr>
            </a:lvl8pPr>
            <a:lvl9pPr lvl="8" algn="ctr" rtl="0">
              <a:lnSpc>
                <a:spcPct val="100000"/>
              </a:lnSpc>
              <a:spcBef>
                <a:spcPts val="0"/>
              </a:spcBef>
              <a:spcAft>
                <a:spcPts val="0"/>
              </a:spcAft>
              <a:buClr>
                <a:schemeClr val="lt1"/>
              </a:buClr>
              <a:buSzPts val="1200"/>
              <a:buNone/>
              <a:defRPr>
                <a:solidFill>
                  <a:schemeClr val="lt1"/>
                </a:solidFill>
              </a:defRPr>
            </a:lvl9pPr>
          </a:lstStyle>
          <a:p>
            <a:endParaRPr/>
          </a:p>
        </p:txBody>
      </p:sp>
      <p:sp>
        <p:nvSpPr>
          <p:cNvPr id="52" name="Google Shape;52;p9"/>
          <p:cNvSpPr/>
          <p:nvPr/>
        </p:nvSpPr>
        <p:spPr>
          <a:xfrm>
            <a:off x="-663400" y="3604850"/>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7859725" y="-6630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a:spLocks noGrp="1"/>
          </p:cNvSpPr>
          <p:nvPr>
            <p:ph type="pic" idx="2"/>
          </p:nvPr>
        </p:nvSpPr>
        <p:spPr>
          <a:xfrm>
            <a:off x="-6875" y="0"/>
            <a:ext cx="9144000" cy="5157300"/>
          </a:xfrm>
          <a:prstGeom prst="rect">
            <a:avLst/>
          </a:prstGeom>
          <a:noFill/>
          <a:ln>
            <a:noFill/>
          </a:ln>
        </p:spPr>
      </p:sp>
      <p:sp>
        <p:nvSpPr>
          <p:cNvPr id="56" name="Google Shape;56;p10"/>
          <p:cNvSpPr txBox="1">
            <a:spLocks noGrp="1"/>
          </p:cNvSpPr>
          <p:nvPr>
            <p:ph type="title"/>
          </p:nvPr>
        </p:nvSpPr>
        <p:spPr>
          <a:xfrm>
            <a:off x="720000" y="4038000"/>
            <a:ext cx="7704000" cy="572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2"/>
              </a:buClr>
              <a:buSzPts val="3000"/>
              <a:buNone/>
              <a:defRPr>
                <a:solidFill>
                  <a:schemeClr val="lt2"/>
                </a:solidFill>
              </a:defRPr>
            </a:lvl1pPr>
            <a:lvl2pPr lvl="1" algn="ctr" rtl="0">
              <a:spcBef>
                <a:spcPts val="0"/>
              </a:spcBef>
              <a:spcAft>
                <a:spcPts val="0"/>
              </a:spcAft>
              <a:buClr>
                <a:schemeClr val="lt2"/>
              </a:buClr>
              <a:buSzPts val="3500"/>
              <a:buNone/>
              <a:defRPr>
                <a:solidFill>
                  <a:schemeClr val="lt2"/>
                </a:solidFill>
              </a:defRPr>
            </a:lvl2pPr>
            <a:lvl3pPr lvl="2" algn="ctr" rtl="0">
              <a:spcBef>
                <a:spcPts val="0"/>
              </a:spcBef>
              <a:spcAft>
                <a:spcPts val="0"/>
              </a:spcAft>
              <a:buClr>
                <a:schemeClr val="lt2"/>
              </a:buClr>
              <a:buSzPts val="3500"/>
              <a:buNone/>
              <a:defRPr>
                <a:solidFill>
                  <a:schemeClr val="lt2"/>
                </a:solidFill>
              </a:defRPr>
            </a:lvl3pPr>
            <a:lvl4pPr lvl="3" algn="ctr" rtl="0">
              <a:spcBef>
                <a:spcPts val="0"/>
              </a:spcBef>
              <a:spcAft>
                <a:spcPts val="0"/>
              </a:spcAft>
              <a:buClr>
                <a:schemeClr val="lt2"/>
              </a:buClr>
              <a:buSzPts val="3500"/>
              <a:buNone/>
              <a:defRPr>
                <a:solidFill>
                  <a:schemeClr val="lt2"/>
                </a:solidFill>
              </a:defRPr>
            </a:lvl4pPr>
            <a:lvl5pPr lvl="4" algn="ctr" rtl="0">
              <a:spcBef>
                <a:spcPts val="0"/>
              </a:spcBef>
              <a:spcAft>
                <a:spcPts val="0"/>
              </a:spcAft>
              <a:buClr>
                <a:schemeClr val="lt2"/>
              </a:buClr>
              <a:buSzPts val="3500"/>
              <a:buNone/>
              <a:defRPr>
                <a:solidFill>
                  <a:schemeClr val="lt2"/>
                </a:solidFill>
              </a:defRPr>
            </a:lvl5pPr>
            <a:lvl6pPr lvl="5" algn="ctr" rtl="0">
              <a:spcBef>
                <a:spcPts val="0"/>
              </a:spcBef>
              <a:spcAft>
                <a:spcPts val="0"/>
              </a:spcAft>
              <a:buClr>
                <a:schemeClr val="lt2"/>
              </a:buClr>
              <a:buSzPts val="3500"/>
              <a:buNone/>
              <a:defRPr>
                <a:solidFill>
                  <a:schemeClr val="lt2"/>
                </a:solidFill>
              </a:defRPr>
            </a:lvl6pPr>
            <a:lvl7pPr lvl="6" algn="ctr" rtl="0">
              <a:spcBef>
                <a:spcPts val="0"/>
              </a:spcBef>
              <a:spcAft>
                <a:spcPts val="0"/>
              </a:spcAft>
              <a:buClr>
                <a:schemeClr val="lt2"/>
              </a:buClr>
              <a:buSzPts val="3500"/>
              <a:buNone/>
              <a:defRPr>
                <a:solidFill>
                  <a:schemeClr val="lt2"/>
                </a:solidFill>
              </a:defRPr>
            </a:lvl7pPr>
            <a:lvl8pPr lvl="7" algn="ctr" rtl="0">
              <a:spcBef>
                <a:spcPts val="0"/>
              </a:spcBef>
              <a:spcAft>
                <a:spcPts val="0"/>
              </a:spcAft>
              <a:buClr>
                <a:schemeClr val="lt2"/>
              </a:buClr>
              <a:buSzPts val="3500"/>
              <a:buNone/>
              <a:defRPr>
                <a:solidFill>
                  <a:schemeClr val="lt2"/>
                </a:solidFill>
              </a:defRPr>
            </a:lvl8pPr>
            <a:lvl9pPr lvl="8" algn="ctr" rtl="0">
              <a:spcBef>
                <a:spcPts val="0"/>
              </a:spcBef>
              <a:spcAft>
                <a:spcPts val="0"/>
              </a:spcAft>
              <a:buClr>
                <a:schemeClr val="lt2"/>
              </a:buClr>
              <a:buSzPts val="3500"/>
              <a:buNone/>
              <a:defRPr>
                <a:solidFill>
                  <a:schemeClr val="lt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Catamaran"/>
              <a:buNone/>
              <a:defRPr sz="3000" b="1">
                <a:solidFill>
                  <a:schemeClr val="dk1"/>
                </a:solidFill>
                <a:latin typeface="Catamaran"/>
                <a:ea typeface="Catamaran"/>
                <a:cs typeface="Catamaran"/>
                <a:sym typeface="Catamaran"/>
              </a:defRPr>
            </a:lvl1pPr>
            <a:lvl2pPr lvl="1"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2pPr>
            <a:lvl3pPr lvl="2"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3pPr>
            <a:lvl4pPr lvl="3"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4pPr>
            <a:lvl5pPr lvl="4"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5pPr>
            <a:lvl6pPr lvl="5"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6pPr>
            <a:lvl7pPr lvl="6"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7pPr>
            <a:lvl8pPr lvl="7"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8pPr>
            <a:lvl9pPr lvl="8" rtl="0">
              <a:spcBef>
                <a:spcPts val="0"/>
              </a:spcBef>
              <a:spcAft>
                <a:spcPts val="0"/>
              </a:spcAft>
              <a:buClr>
                <a:schemeClr val="dk1"/>
              </a:buClr>
              <a:buSzPts val="3500"/>
              <a:buFont typeface="Catamaran"/>
              <a:buNone/>
              <a:defRPr sz="3500" b="1">
                <a:solidFill>
                  <a:schemeClr val="dk1"/>
                </a:solidFill>
                <a:latin typeface="Catamaran"/>
                <a:ea typeface="Catamaran"/>
                <a:cs typeface="Catamaran"/>
                <a:sym typeface="Catamaran"/>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1pPr>
            <a:lvl2pPr marL="914400" lvl="1"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2pPr>
            <a:lvl3pPr marL="1371600" lvl="2"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3pPr>
            <a:lvl4pPr marL="1828800" lvl="3"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4pPr>
            <a:lvl5pPr marL="2286000" lvl="4"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5pPr>
            <a:lvl6pPr marL="2743200" lvl="5"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6pPr>
            <a:lvl7pPr marL="3200400" lvl="6"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7pPr>
            <a:lvl8pPr marL="3657600" lvl="7"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8pPr>
            <a:lvl9pPr marL="4114800" lvl="8" indent="-304800">
              <a:lnSpc>
                <a:spcPct val="100000"/>
              </a:lnSpc>
              <a:spcBef>
                <a:spcPts val="0"/>
              </a:spcBef>
              <a:spcAft>
                <a:spcPts val="0"/>
              </a:spcAft>
              <a:buClr>
                <a:schemeClr val="dk1"/>
              </a:buClr>
              <a:buSzPts val="1200"/>
              <a:buFont typeface="Archivo Medium"/>
              <a:buChar char="■"/>
              <a:defRPr sz="1200">
                <a:solidFill>
                  <a:schemeClr val="dk1"/>
                </a:solidFill>
                <a:latin typeface="Archivo Medium"/>
                <a:ea typeface="Archivo Medium"/>
                <a:cs typeface="Archivo Medium"/>
                <a:sym typeface="Archivo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9"/>
        <p:cNvGrpSpPr/>
        <p:nvPr/>
      </p:nvGrpSpPr>
      <p:grpSpPr>
        <a:xfrm>
          <a:off x="0" y="0"/>
          <a:ext cx="0" cy="0"/>
          <a:chOff x="0" y="0"/>
          <a:chExt cx="0" cy="0"/>
        </a:xfrm>
      </p:grpSpPr>
      <p:sp>
        <p:nvSpPr>
          <p:cNvPr id="160" name="Google Shape;160;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1" name="Google Shape;161;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8" Type="http://schemas.openxmlformats.org/officeDocument/2006/relationships/slide" Target="slide38.xml"/><Relationship Id="rId13" Type="http://schemas.openxmlformats.org/officeDocument/2006/relationships/hyperlink" Target="https://www.freepik.com/?utm_source=slidesgo_template&amp;utm_medium=referral-link&amp;utm_campaign=promo-slide&amp;utm_term=slidesgo&amp;utm_content=freepik" TargetMode="External"/><Relationship Id="rId18" Type="http://schemas.openxmlformats.org/officeDocument/2006/relationships/image" Target="../media/image13.png"/><Relationship Id="rId3" Type="http://schemas.openxmlformats.org/officeDocument/2006/relationships/slide" Target="slide36.xml"/><Relationship Id="rId7" Type="http://schemas.openxmlformats.org/officeDocument/2006/relationships/slide" Target="slide44.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1.xml"/><Relationship Id="rId11" Type="http://schemas.openxmlformats.org/officeDocument/2006/relationships/hyperlink" Target="http://bit.ly/30B07Gq" TargetMode="External"/><Relationship Id="rId5" Type="http://schemas.openxmlformats.org/officeDocument/2006/relationships/slide" Target="slide32.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3.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3.xml"/><Relationship Id="rId1" Type="http://schemas.openxmlformats.org/officeDocument/2006/relationships/slideLayout" Target="../slideLayouts/slideLayout13.xml"/><Relationship Id="rId6" Type="http://schemas.openxmlformats.org/officeDocument/2006/relationships/image" Target="../media/image19.png"/><Relationship Id="rId5" Type="http://schemas.openxmlformats.org/officeDocument/2006/relationships/hyperlink" Target="https://docs.google.com/spreadsheets/d/1JMaLe2aDUj8C587xtkdZc_TmlYYhugUMN5InhFJwcN4/copy" TargetMode="Externa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13.xml"/><Relationship Id="rId5" Type="http://schemas.openxmlformats.org/officeDocument/2006/relationships/image" Target="../media/image20.png"/><Relationship Id="rId4" Type="http://schemas.openxmlformats.org/officeDocument/2006/relationships/hyperlink" Target="https://docs.google.com/spreadsheets/d/1JMaLe2aDUj8C587xtkdZc_TmlYYhugUMN5InhFJwcN4/copy"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8.xml"/><Relationship Id="rId1" Type="http://schemas.openxmlformats.org/officeDocument/2006/relationships/slideLayout" Target="../slideLayouts/slideLayout16.xml"/><Relationship Id="rId6" Type="http://schemas.openxmlformats.org/officeDocument/2006/relationships/image" Target="../media/image3.png"/><Relationship Id="rId5" Type="http://schemas.openxmlformats.org/officeDocument/2006/relationships/image" Target="../media/image23.jpg"/><Relationship Id="rId4" Type="http://schemas.openxmlformats.org/officeDocument/2006/relationships/image" Target="../media/image22.jpg"/></Relationships>
</file>

<file path=ppt/slides/_rels/slide2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9.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25.jp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hyperlink" Target="https://www.freepik.com/free-vector/surgical-traumatology-concept_6169952.htm/?utm_source=slidesgo_template&amp;utm_medium=referral-link&amp;utm_campaign=sg_resources&amp;utm_content=freepik" TargetMode="External"/><Relationship Id="rId7"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26.png"/><Relationship Id="rId4" Type="http://schemas.openxmlformats.org/officeDocument/2006/relationships/hyperlink" Target="https://www.freepik.com/free-vector/human-bones-realistic-x-ray-shots_6883253.htm/?utm_source=slidesgo_template&amp;utm_medium=referral-link&amp;utm_campaign=sg_resources&amp;utm_content=freepik" TargetMode="External"/><Relationship Id="rId9" Type="http://schemas.openxmlformats.org/officeDocument/2006/relationships/image" Target="../media/image28.png"/></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photo/medium-shot-doctor-with-stethoscope_12806314.htm/?utm_source=slidesgo_template&amp;utm_medium=referral-link&amp;utm_campaign=sg_resources&amp;utm_content=freepik" TargetMode="External"/><Relationship Id="rId3" Type="http://schemas.openxmlformats.org/officeDocument/2006/relationships/hyperlink" Target="https://www.freepik.com/free-vector/surgical-traumatology-concept_6169952.htm/?utm_source=slidesgo_template&amp;utm_medium=referral-link&amp;utm_campaign=sg_resources&amp;utm_content=freepik" TargetMode="External"/><Relationship Id="rId7" Type="http://schemas.openxmlformats.org/officeDocument/2006/relationships/hyperlink" Target="https://www.freepik.com/free-photo/medium-shot-woman-desk_13545861.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6" Type="http://schemas.openxmlformats.org/officeDocument/2006/relationships/hyperlink" Target="https://www.freepik.com/free-photo/x-ray-scan_1093564.htm/?utm_source=slidesgo_template&amp;utm_medium=referral-link&amp;utm_campaign=sg_resources&amp;utm_content=freepik" TargetMode="External"/><Relationship Id="rId11" Type="http://schemas.openxmlformats.org/officeDocument/2006/relationships/hyperlink" Target="https://www.freepik.com/free-photo/black-nurse-their-workspace_33756190.htm/?utm_source=slidesgo_template&amp;utm_medium=referral-link&amp;utm_campaign=sg_resources&amp;utm_content=freepik" TargetMode="External"/><Relationship Id="rId5" Type="http://schemas.openxmlformats.org/officeDocument/2006/relationships/hyperlink" Target="https://www.freepik.com/free-photo/medic-standing-with-x-ray-shot_1891396.htm/?utm_source=slidesgo_template&amp;utm_medium=referral-link&amp;utm_campaign=sg_resources&amp;utm_content=freepik" TargetMode="External"/><Relationship Id="rId10" Type="http://schemas.openxmlformats.org/officeDocument/2006/relationships/hyperlink" Target="https://www.freepik.com/free-photo/male-nurse-working-clinic_33757763.htm/?utm_source=slidesgo_template&amp;utm_medium=referral-link&amp;utm_campaign=sg_resources&amp;utm_content=freepik" TargetMode="External"/><Relationship Id="rId4" Type="http://schemas.openxmlformats.org/officeDocument/2006/relationships/hyperlink" Target="https://www.freepik.com/free-vector/human-bones-realistic-x-ray-shots_6883253.htm/?utm_source=slidesgo_template&amp;utm_medium=referral-link&amp;utm_campaign=sg_resources&amp;utm_content=freepik" TargetMode="External"/><Relationship Id="rId9" Type="http://schemas.openxmlformats.org/officeDocument/2006/relationships/hyperlink" Target="https://www.freepik.com/free-photo/doctor-wrking-their-clinic_22894463.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1.xm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1.xm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Catamaran" TargetMode="External"/><Relationship Id="rId2" Type="http://schemas.openxmlformats.org/officeDocument/2006/relationships/notesSlide" Target="../notesSlides/notesSlide36.xml"/><Relationship Id="rId1" Type="http://schemas.openxmlformats.org/officeDocument/2006/relationships/slideLayout" Target="../slideLayouts/slideLayout24.xml"/><Relationship Id="rId4" Type="http://schemas.openxmlformats.org/officeDocument/2006/relationships/hyperlink" Target="https://fonts.google.com/specimen/Archivo"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3.png"/><Relationship Id="rId2" Type="http://schemas.openxmlformats.org/officeDocument/2006/relationships/notesSlide" Target="../notesSlides/notesSlide37.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1.png"/><Relationship Id="rId4" Type="http://schemas.openxmlformats.org/officeDocument/2006/relationships/image" Target="../media/image29.png"/><Relationship Id="rId9" Type="http://schemas.openxmlformats.org/officeDocument/2006/relationships/image" Target="../media/image30.png"/></Relationships>
</file>

<file path=ppt/slides/_rels/slide3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23.xml"/><Relationship Id="rId4" Type="http://schemas.openxmlformats.org/officeDocument/2006/relationships/image" Target="../media/image3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7"/>
          <p:cNvSpPr/>
          <p:nvPr/>
        </p:nvSpPr>
        <p:spPr>
          <a:xfrm>
            <a:off x="827700" y="-1680725"/>
            <a:ext cx="3209400" cy="32085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p:nvPr/>
        </p:nvSpPr>
        <p:spPr>
          <a:xfrm>
            <a:off x="7906575" y="3226925"/>
            <a:ext cx="2414100" cy="24138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7"/>
          <p:cNvSpPr txBox="1">
            <a:spLocks noGrp="1"/>
          </p:cNvSpPr>
          <p:nvPr>
            <p:ph type="ctrTitle"/>
          </p:nvPr>
        </p:nvSpPr>
        <p:spPr>
          <a:xfrm>
            <a:off x="3571475" y="1812732"/>
            <a:ext cx="3077592" cy="8514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X-Reporto</a:t>
            </a:r>
            <a:endParaRPr dirty="0">
              <a:solidFill>
                <a:schemeClr val="accent3"/>
              </a:solidFill>
            </a:endParaRPr>
          </a:p>
        </p:txBody>
      </p:sp>
      <p:sp>
        <p:nvSpPr>
          <p:cNvPr id="172" name="Google Shape;172;p27"/>
          <p:cNvSpPr txBox="1">
            <a:spLocks noGrp="1"/>
          </p:cNvSpPr>
          <p:nvPr>
            <p:ph type="subTitle" idx="1"/>
          </p:nvPr>
        </p:nvSpPr>
        <p:spPr>
          <a:xfrm>
            <a:off x="3571475" y="2667074"/>
            <a:ext cx="4479000" cy="409500"/>
          </a:xfrm>
          <a:prstGeom prst="rect">
            <a:avLst/>
          </a:prstGeom>
          <a:solidFill>
            <a:srgbClr val="113F4C"/>
          </a:solidFill>
        </p:spPr>
        <p:txBody>
          <a:bodyPr spcFirstLastPara="1" wrap="square" lIns="91425" tIns="91425" rIns="91425" bIns="91425" anchor="ctr" anchorCtr="0">
            <a:noAutofit/>
          </a:bodyPr>
          <a:lstStyle/>
          <a:p>
            <a:pPr marL="0" lvl="0" indent="0" algn="l" rtl="0">
              <a:spcBef>
                <a:spcPts val="0"/>
              </a:spcBef>
              <a:spcAft>
                <a:spcPts val="0"/>
              </a:spcAft>
              <a:buNone/>
            </a:pPr>
            <a:r>
              <a:rPr lang="en" dirty="0"/>
              <a:t>Slogan…………………………….</a:t>
            </a:r>
            <a:endParaRPr dirty="0"/>
          </a:p>
        </p:txBody>
      </p:sp>
      <p:pic>
        <p:nvPicPr>
          <p:cNvPr id="3" name="Picture 2" descr="A poster of a x-ray of a rib cage&#10;&#10;Description automatically generated">
            <a:extLst>
              <a:ext uri="{FF2B5EF4-FFF2-40B4-BE49-F238E27FC236}">
                <a16:creationId xmlns:a16="http://schemas.microsoft.com/office/drawing/2014/main" id="{F7388DD2-06A0-9FCE-95FB-9CD5D97E0673}"/>
              </a:ext>
            </a:extLst>
          </p:cNvPr>
          <p:cNvPicPr>
            <a:picLocks noChangeAspect="1"/>
          </p:cNvPicPr>
          <p:nvPr/>
        </p:nvPicPr>
        <p:blipFill>
          <a:blip r:embed="rId3"/>
          <a:stretch>
            <a:fillRect/>
          </a:stretch>
        </p:blipFill>
        <p:spPr>
          <a:xfrm>
            <a:off x="678579" y="1252340"/>
            <a:ext cx="2738403" cy="343819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xfrm>
            <a:off x="4359700" y="1621350"/>
            <a:ext cx="3635100" cy="77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Tool</a:t>
            </a:r>
            <a:endParaRPr dirty="0"/>
          </a:p>
        </p:txBody>
      </p:sp>
      <p:sp>
        <p:nvSpPr>
          <p:cNvPr id="224" name="Google Shape;224;p31"/>
          <p:cNvSpPr txBox="1">
            <a:spLocks noGrp="1"/>
          </p:cNvSpPr>
          <p:nvPr>
            <p:ph type="title" idx="2"/>
          </p:nvPr>
        </p:nvSpPr>
        <p:spPr>
          <a:xfrm>
            <a:off x="5618500" y="639363"/>
            <a:ext cx="1117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 name="Picture Placeholder 2">
            <a:extLst>
              <a:ext uri="{FF2B5EF4-FFF2-40B4-BE49-F238E27FC236}">
                <a16:creationId xmlns:a16="http://schemas.microsoft.com/office/drawing/2014/main" id="{F7CBE8FA-54AE-85C4-B269-74136B33E467}"/>
              </a:ext>
            </a:extLst>
          </p:cNvPr>
          <p:cNvSpPr>
            <a:spLocks noGrp="1"/>
          </p:cNvSpPr>
          <p:nvPr>
            <p:ph type="pic" idx="3"/>
          </p:nvPr>
        </p:nvSpPr>
        <p:spPr/>
        <p:txBody>
          <a:bodyPr/>
          <a:lstStyle/>
          <a:p>
            <a:endParaRPr lang="en-US"/>
          </a:p>
        </p:txBody>
      </p:sp>
      <p:pic>
        <p:nvPicPr>
          <p:cNvPr id="4" name="Google Shape;225;p31">
            <a:extLst>
              <a:ext uri="{FF2B5EF4-FFF2-40B4-BE49-F238E27FC236}">
                <a16:creationId xmlns:a16="http://schemas.microsoft.com/office/drawing/2014/main" id="{C0C5F78E-2CDE-709D-43B2-3DAF722D86F8}"/>
              </a:ext>
            </a:extLst>
          </p:cNvPr>
          <p:cNvPicPr preferRelativeResize="0">
            <a:picLocks/>
          </p:cNvPicPr>
          <p:nvPr/>
        </p:nvPicPr>
        <p:blipFill rotWithShape="1">
          <a:blip r:embed="rId3">
            <a:alphaModFix/>
          </a:blip>
          <a:srcRect l="6924" t="575" r="1717" b="10897"/>
          <a:stretch/>
        </p:blipFill>
        <p:spPr>
          <a:xfrm>
            <a:off x="1149165" y="544350"/>
            <a:ext cx="2789700" cy="4054800"/>
          </a:xfrm>
          <a:prstGeom prst="roundRect">
            <a:avLst>
              <a:gd name="adj" fmla="val 7579"/>
            </a:avLst>
          </a:prstGeom>
          <a:noFill/>
          <a:ln>
            <a:noFill/>
          </a:ln>
          <a:effectLst>
            <a:outerShdw blurRad="85725" dist="47625" dir="3180000" algn="bl" rotWithShape="0">
              <a:schemeClr val="dk1">
                <a:alpha val="9000"/>
              </a:schemeClr>
            </a:outerShdw>
          </a:effectLst>
        </p:spPr>
      </p:pic>
      <p:pic>
        <p:nvPicPr>
          <p:cNvPr id="5" name="Picture 4" descr="A x-ray of a person's chest&#10;&#10;Description automatically generated">
            <a:extLst>
              <a:ext uri="{FF2B5EF4-FFF2-40B4-BE49-F238E27FC236}">
                <a16:creationId xmlns:a16="http://schemas.microsoft.com/office/drawing/2014/main" id="{B54CF075-73BF-E36B-8718-D8589ABEE4CE}"/>
              </a:ext>
            </a:extLst>
          </p:cNvPr>
          <p:cNvPicPr>
            <a:picLocks noChangeAspect="1"/>
          </p:cNvPicPr>
          <p:nvPr/>
        </p:nvPicPr>
        <p:blipFill>
          <a:blip r:embed="rId4"/>
          <a:stretch>
            <a:fillRect/>
          </a:stretch>
        </p:blipFill>
        <p:spPr>
          <a:xfrm>
            <a:off x="4782400" y="2391450"/>
            <a:ext cx="2789700" cy="2286703"/>
          </a:xfrm>
          <a:prstGeom prst="rect">
            <a:avLst/>
          </a:prstGeom>
        </p:spPr>
      </p:pic>
    </p:spTree>
    <p:extLst>
      <p:ext uri="{BB962C8B-B14F-4D97-AF65-F5344CB8AC3E}">
        <p14:creationId xmlns:p14="http://schemas.microsoft.com/office/powerpoint/2010/main" val="2179443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Our Solution</a:t>
            </a:r>
            <a:endParaRPr dirty="0"/>
          </a:p>
        </p:txBody>
      </p:sp>
      <p:sp>
        <p:nvSpPr>
          <p:cNvPr id="189" name="Google Shape;189;p29"/>
          <p:cNvSpPr txBox="1"/>
          <p:nvPr/>
        </p:nvSpPr>
        <p:spPr>
          <a:xfrm>
            <a:off x="1677050" y="1449075"/>
            <a:ext cx="6552550" cy="1881266"/>
          </a:xfrm>
          <a:prstGeom prst="rect">
            <a:avLst/>
          </a:prstGeom>
          <a:noFill/>
          <a:ln>
            <a:noFill/>
          </a:ln>
        </p:spPr>
        <p:txBody>
          <a:bodyPr spcFirstLastPara="1" wrap="square" lIns="91425" tIns="91425" rIns="91425" bIns="91425" anchor="t" anchorCtr="0">
            <a:noAutofit/>
          </a:bodyPr>
          <a:lstStyle/>
          <a:p>
            <a:pPr marL="139700">
              <a:spcBef>
                <a:spcPts val="1200"/>
              </a:spcBef>
              <a:buClr>
                <a:schemeClr val="dk1"/>
              </a:buClr>
              <a:buSzPts val="1400"/>
            </a:pPr>
            <a:r>
              <a:rPr lang="en-US" dirty="0">
                <a:solidFill>
                  <a:schemeClr val="dk1"/>
                </a:solidFill>
                <a:latin typeface="Archivo Medium"/>
                <a:cs typeface="Archivo Medium"/>
              </a:rPr>
              <a:t>The project </a:t>
            </a:r>
            <a:r>
              <a:rPr lang="en-GB" dirty="0">
                <a:solidFill>
                  <a:schemeClr val="dk1"/>
                </a:solidFill>
                <a:latin typeface="Archivo Medium"/>
                <a:cs typeface="Archivo Medium"/>
              </a:rPr>
              <a:t>is an</a:t>
            </a:r>
            <a:r>
              <a:rPr lang="en-US" dirty="0">
                <a:solidFill>
                  <a:schemeClr val="dk1"/>
                </a:solidFill>
                <a:latin typeface="Archivo Medium"/>
                <a:cs typeface="Archivo Medium"/>
              </a:rPr>
              <a:t> AI solution to automatically diagnose chest x-rays:</a:t>
            </a:r>
          </a:p>
          <a:p>
            <a:pPr marL="457200" lvl="2" indent="-317500">
              <a:spcBef>
                <a:spcPts val="1200"/>
              </a:spcBef>
              <a:buClr>
                <a:schemeClr val="dk1"/>
              </a:buClr>
              <a:buSzPts val="1400"/>
              <a:buFont typeface="Archivo"/>
              <a:buAutoNum type="arabicPeriod"/>
            </a:pPr>
            <a:r>
              <a:rPr lang="en-US" dirty="0">
                <a:solidFill>
                  <a:schemeClr val="dk1"/>
                </a:solidFill>
                <a:latin typeface="Archivo Medium"/>
                <a:cs typeface="Archivo Medium"/>
              </a:rPr>
              <a:t> denoising the image</a:t>
            </a:r>
          </a:p>
          <a:p>
            <a:pPr marL="457200" lvl="2" indent="-317500">
              <a:spcBef>
                <a:spcPts val="1200"/>
              </a:spcBef>
              <a:buClr>
                <a:schemeClr val="dk1"/>
              </a:buClr>
              <a:buSzPts val="1400"/>
              <a:buFont typeface="Archivo"/>
              <a:buAutoNum type="arabicPeriod"/>
            </a:pPr>
            <a:r>
              <a:rPr lang="en-US" dirty="0">
                <a:solidFill>
                  <a:schemeClr val="dk1"/>
                </a:solidFill>
                <a:latin typeface="Archivo Medium"/>
                <a:cs typeface="Archivo Medium"/>
              </a:rPr>
              <a:t>detecting anatomical regions and diseases in each region </a:t>
            </a:r>
          </a:p>
          <a:p>
            <a:pPr marL="457200" lvl="2" indent="-317500">
              <a:spcBef>
                <a:spcPts val="1200"/>
              </a:spcBef>
              <a:buClr>
                <a:schemeClr val="dk1"/>
              </a:buClr>
              <a:buSzPts val="1400"/>
              <a:buFont typeface="Archivo"/>
              <a:buAutoNum type="arabicPeriod"/>
            </a:pPr>
            <a:r>
              <a:rPr lang="en-US" dirty="0">
                <a:solidFill>
                  <a:schemeClr val="dk1"/>
                </a:solidFill>
                <a:latin typeface="Archivo Medium"/>
                <a:cs typeface="Archivo Medium"/>
              </a:rPr>
              <a:t>Generating a full medical report.</a:t>
            </a:r>
          </a:p>
          <a:p>
            <a:pPr marL="139700" lvl="0" algn="l" rtl="0">
              <a:spcBef>
                <a:spcPts val="1200"/>
              </a:spcBef>
              <a:spcAft>
                <a:spcPts val="0"/>
              </a:spcAft>
              <a:buClr>
                <a:schemeClr val="dk1"/>
              </a:buClr>
              <a:buSzPts val="1400"/>
            </a:pPr>
            <a:endParaRPr dirty="0">
              <a:solidFill>
                <a:schemeClr val="dk1"/>
              </a:solidFill>
              <a:latin typeface="Archivo Medium"/>
              <a:ea typeface="Archivo Medium"/>
              <a:cs typeface="Archivo Medium"/>
              <a:sym typeface="Archivo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txBox="1">
            <a:spLocks noGrp="1"/>
          </p:cNvSpPr>
          <p:nvPr>
            <p:ph type="title"/>
          </p:nvPr>
        </p:nvSpPr>
        <p:spPr>
          <a:xfrm>
            <a:off x="614122"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Our Solution</a:t>
            </a:r>
            <a:endParaRPr dirty="0"/>
          </a:p>
        </p:txBody>
      </p:sp>
      <p:pic>
        <p:nvPicPr>
          <p:cNvPr id="3" name="Picture 2" descr="A screenshot of a computer&#10;&#10;Description automatically generated">
            <a:extLst>
              <a:ext uri="{FF2B5EF4-FFF2-40B4-BE49-F238E27FC236}">
                <a16:creationId xmlns:a16="http://schemas.microsoft.com/office/drawing/2014/main" id="{28513B11-C1F9-8DDC-93CD-08E58D457D42}"/>
              </a:ext>
            </a:extLst>
          </p:cNvPr>
          <p:cNvPicPr>
            <a:picLocks noChangeAspect="1"/>
          </p:cNvPicPr>
          <p:nvPr/>
        </p:nvPicPr>
        <p:blipFill>
          <a:blip r:embed="rId3"/>
          <a:stretch>
            <a:fillRect/>
          </a:stretch>
        </p:blipFill>
        <p:spPr>
          <a:xfrm>
            <a:off x="1151787" y="572700"/>
            <a:ext cx="6840425" cy="4453017"/>
          </a:xfrm>
          <a:prstGeom prst="rect">
            <a:avLst/>
          </a:prstGeom>
        </p:spPr>
      </p:pic>
    </p:spTree>
    <p:extLst>
      <p:ext uri="{BB962C8B-B14F-4D97-AF65-F5344CB8AC3E}">
        <p14:creationId xmlns:p14="http://schemas.microsoft.com/office/powerpoint/2010/main" val="1755036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TEMPLATE WITH COLOR FILTER</a:t>
            </a:r>
            <a:endParaRPr/>
          </a:p>
          <a:p>
            <a:pPr marL="0" lvl="0" indent="0" algn="l" rtl="0">
              <a:spcBef>
                <a:spcPts val="0"/>
              </a:spcBef>
              <a:spcAft>
                <a:spcPts val="0"/>
              </a:spcAft>
              <a:buNone/>
            </a:pPr>
            <a:endParaRPr/>
          </a:p>
        </p:txBody>
      </p:sp>
      <p:sp>
        <p:nvSpPr>
          <p:cNvPr id="189" name="Google Shape;189;p29"/>
          <p:cNvSpPr txBox="1"/>
          <p:nvPr/>
        </p:nvSpPr>
        <p:spPr>
          <a:xfrm>
            <a:off x="1677050" y="1449075"/>
            <a:ext cx="5790000" cy="20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Archivo Medium"/>
                <a:ea typeface="Archivo Medium"/>
                <a:cs typeface="Archivo Medium"/>
                <a:sym typeface="Archivo Medium"/>
              </a:rPr>
              <a:t>If you want to apply the same filter as the pictures already included in the template, follow these instructions:</a:t>
            </a:r>
            <a:endParaRPr dirty="0">
              <a:solidFill>
                <a:schemeClr val="dk1"/>
              </a:solidFill>
              <a:latin typeface="Archivo Medium"/>
              <a:ea typeface="Archivo Medium"/>
              <a:cs typeface="Archivo Medium"/>
              <a:sym typeface="Archivo Medium"/>
            </a:endParaRPr>
          </a:p>
          <a:p>
            <a:pPr marL="457200" lvl="0" indent="-317500" algn="l" rtl="0">
              <a:spcBef>
                <a:spcPts val="1200"/>
              </a:spcBef>
              <a:spcAft>
                <a:spcPts val="0"/>
              </a:spcAft>
              <a:buClr>
                <a:schemeClr val="dk1"/>
              </a:buClr>
              <a:buSzPts val="1400"/>
              <a:buFont typeface="Archivo"/>
              <a:buAutoNum type="arabicPeriod"/>
            </a:pPr>
            <a:r>
              <a:rPr lang="en" dirty="0">
                <a:solidFill>
                  <a:schemeClr val="dk1"/>
                </a:solidFill>
                <a:latin typeface="Archivo Medium"/>
                <a:ea typeface="Archivo Medium"/>
                <a:cs typeface="Archivo Medium"/>
                <a:sym typeface="Archivo Medium"/>
              </a:rPr>
              <a:t>Insert the picture into the slide</a:t>
            </a:r>
            <a:endParaRPr dirty="0">
              <a:solidFill>
                <a:schemeClr val="dk1"/>
              </a:solidFill>
              <a:latin typeface="Archivo Medium"/>
              <a:ea typeface="Archivo Medium"/>
              <a:cs typeface="Archivo Medium"/>
              <a:sym typeface="Archivo Medium"/>
            </a:endParaRPr>
          </a:p>
          <a:p>
            <a:pPr marL="457200" lvl="0" indent="-317500" algn="l" rtl="0">
              <a:spcBef>
                <a:spcPts val="1000"/>
              </a:spcBef>
              <a:spcAft>
                <a:spcPts val="0"/>
              </a:spcAft>
              <a:buClr>
                <a:schemeClr val="dk1"/>
              </a:buClr>
              <a:buSzPts val="1400"/>
              <a:buFont typeface="Archivo"/>
              <a:buAutoNum type="arabicPeriod"/>
            </a:pPr>
            <a:r>
              <a:rPr lang="en" dirty="0">
                <a:solidFill>
                  <a:schemeClr val="dk1"/>
                </a:solidFill>
                <a:latin typeface="Archivo Medium"/>
                <a:ea typeface="Archivo Medium"/>
                <a:cs typeface="Archivo Medium"/>
                <a:sym typeface="Archivo Medium"/>
              </a:rPr>
              <a:t>Select the photo</a:t>
            </a:r>
            <a:endParaRPr dirty="0">
              <a:solidFill>
                <a:schemeClr val="dk1"/>
              </a:solidFill>
              <a:latin typeface="Archivo Medium"/>
              <a:ea typeface="Archivo Medium"/>
              <a:cs typeface="Archivo Medium"/>
              <a:sym typeface="Archivo Medium"/>
            </a:endParaRPr>
          </a:p>
          <a:p>
            <a:pPr marL="457200" lvl="0" indent="-317500" algn="l" rtl="0">
              <a:spcBef>
                <a:spcPts val="1000"/>
              </a:spcBef>
              <a:spcAft>
                <a:spcPts val="0"/>
              </a:spcAft>
              <a:buClr>
                <a:schemeClr val="dk1"/>
              </a:buClr>
              <a:buSzPts val="1400"/>
              <a:buFont typeface="Archivo"/>
              <a:buAutoNum type="arabicPeriod"/>
            </a:pPr>
            <a:r>
              <a:rPr lang="en" dirty="0">
                <a:solidFill>
                  <a:schemeClr val="dk1"/>
                </a:solidFill>
                <a:latin typeface="Archivo Medium"/>
                <a:ea typeface="Archivo Medium"/>
                <a:cs typeface="Archivo Medium"/>
                <a:sym typeface="Archivo Medium"/>
              </a:rPr>
              <a:t>Click right mouse button</a:t>
            </a:r>
            <a:endParaRPr dirty="0">
              <a:solidFill>
                <a:schemeClr val="dk1"/>
              </a:solidFill>
              <a:latin typeface="Archivo Medium"/>
              <a:ea typeface="Archivo Medium"/>
              <a:cs typeface="Archivo Medium"/>
              <a:sym typeface="Archivo Medium"/>
            </a:endParaRPr>
          </a:p>
          <a:p>
            <a:pPr marL="457200" lvl="0" indent="-317500" algn="l" rtl="0">
              <a:spcBef>
                <a:spcPts val="1000"/>
              </a:spcBef>
              <a:spcAft>
                <a:spcPts val="1000"/>
              </a:spcAft>
              <a:buClr>
                <a:schemeClr val="dk1"/>
              </a:buClr>
              <a:buSzPts val="1400"/>
              <a:buFont typeface="Archivo"/>
              <a:buAutoNum type="arabicPeriod"/>
            </a:pPr>
            <a:r>
              <a:rPr lang="en" dirty="0">
                <a:solidFill>
                  <a:schemeClr val="dk1"/>
                </a:solidFill>
                <a:latin typeface="Archivo Medium"/>
                <a:ea typeface="Archivo Medium"/>
                <a:cs typeface="Archivo Medium"/>
                <a:sym typeface="Archivo Medium"/>
              </a:rPr>
              <a:t>Go to “Format options” &gt; “Recolor”. Choose the color you need!</a:t>
            </a:r>
            <a:endParaRPr dirty="0">
              <a:solidFill>
                <a:schemeClr val="dk1"/>
              </a:solidFill>
              <a:latin typeface="Archivo Medium"/>
              <a:ea typeface="Archivo Medium"/>
              <a:cs typeface="Archivo Medium"/>
              <a:sym typeface="Archivo Medium"/>
            </a:endParaRPr>
          </a:p>
        </p:txBody>
      </p:sp>
      <p:pic>
        <p:nvPicPr>
          <p:cNvPr id="190" name="Google Shape;190;p29"/>
          <p:cNvPicPr preferRelativeResize="0"/>
          <p:nvPr/>
        </p:nvPicPr>
        <p:blipFill rotWithShape="1">
          <a:blip r:embed="rId3">
            <a:alphaModFix/>
          </a:blip>
          <a:srcRect l="987" t="2919" r="38398" b="51397"/>
          <a:stretch/>
        </p:blipFill>
        <p:spPr>
          <a:xfrm>
            <a:off x="5235763" y="3711201"/>
            <a:ext cx="1930800" cy="818700"/>
          </a:xfrm>
          <a:prstGeom prst="roundRect">
            <a:avLst>
              <a:gd name="adj" fmla="val 14021"/>
            </a:avLst>
          </a:prstGeom>
          <a:noFill/>
          <a:ln>
            <a:noFill/>
          </a:ln>
          <a:effectLst>
            <a:outerShdw blurRad="85725" dist="57150" dir="3060000" algn="bl" rotWithShape="0">
              <a:schemeClr val="dk1">
                <a:alpha val="50000"/>
              </a:schemeClr>
            </a:outerShdw>
          </a:effectLst>
        </p:spPr>
      </p:pic>
      <p:pic>
        <p:nvPicPr>
          <p:cNvPr id="191" name="Google Shape;191;p29"/>
          <p:cNvPicPr preferRelativeResize="0"/>
          <p:nvPr/>
        </p:nvPicPr>
        <p:blipFill rotWithShape="1">
          <a:blip r:embed="rId4">
            <a:alphaModFix/>
          </a:blip>
          <a:srcRect l="987" t="2919" r="38398" b="51397"/>
          <a:stretch/>
        </p:blipFill>
        <p:spPr>
          <a:xfrm>
            <a:off x="2149438" y="3711201"/>
            <a:ext cx="1930800" cy="818700"/>
          </a:xfrm>
          <a:prstGeom prst="roundRect">
            <a:avLst>
              <a:gd name="adj" fmla="val 14021"/>
            </a:avLst>
          </a:prstGeom>
          <a:noFill/>
          <a:ln>
            <a:noFill/>
          </a:ln>
          <a:effectLst>
            <a:outerShdw blurRad="85725" dist="57150" dir="3060000" algn="bl" rotWithShape="0">
              <a:schemeClr val="dk1">
                <a:alpha val="50000"/>
              </a:schemeClr>
            </a:outerShdw>
          </a:effectLst>
        </p:spPr>
      </p:pic>
      <p:sp>
        <p:nvSpPr>
          <p:cNvPr id="192" name="Google Shape;192;p29"/>
          <p:cNvSpPr/>
          <p:nvPr/>
        </p:nvSpPr>
        <p:spPr>
          <a:xfrm>
            <a:off x="4426101" y="3993325"/>
            <a:ext cx="463800" cy="231900"/>
          </a:xfrm>
          <a:prstGeom prst="rightArrow">
            <a:avLst>
              <a:gd name="adj1" fmla="val 50000"/>
              <a:gd name="adj2"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98158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8"/>
          <p:cNvSpPr txBox="1">
            <a:spLocks noGrp="1"/>
          </p:cNvSpPr>
          <p:nvPr>
            <p:ph type="title"/>
          </p:nvPr>
        </p:nvSpPr>
        <p:spPr>
          <a:xfrm>
            <a:off x="1302750" y="445025"/>
            <a:ext cx="653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79" name="Google Shape;179;p28"/>
          <p:cNvSpPr txBox="1">
            <a:spLocks noGrp="1"/>
          </p:cNvSpPr>
          <p:nvPr>
            <p:ph type="body" idx="1"/>
          </p:nvPr>
        </p:nvSpPr>
        <p:spPr>
          <a:xfrm>
            <a:off x="1302750" y="1152475"/>
            <a:ext cx="6538500" cy="42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u="sng"/>
          </a:p>
        </p:txBody>
      </p:sp>
      <p:graphicFrame>
        <p:nvGraphicFramePr>
          <p:cNvPr id="180" name="Google Shape;180;p28"/>
          <p:cNvGraphicFramePr/>
          <p:nvPr/>
        </p:nvGraphicFramePr>
        <p:xfrm>
          <a:off x="1302750" y="1711425"/>
          <a:ext cx="6538500" cy="2169150"/>
        </p:xfrm>
        <a:graphic>
          <a:graphicData uri="http://schemas.openxmlformats.org/drawingml/2006/table">
            <a:tbl>
              <a:tblPr>
                <a:noFill/>
                <a:tableStyleId>{B5C05828-2F0F-4996-B4DC-CAEB120C9A85}</a:tableStyleId>
              </a:tblPr>
              <a:tblGrid>
                <a:gridCol w="2790950">
                  <a:extLst>
                    <a:ext uri="{9D8B030D-6E8A-4147-A177-3AD203B41FA5}">
                      <a16:colId xmlns:a16="http://schemas.microsoft.com/office/drawing/2014/main" val="20000"/>
                    </a:ext>
                  </a:extLst>
                </a:gridCol>
                <a:gridCol w="37475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100" b="1" u="sng">
                          <a:solidFill>
                            <a:schemeClr val="hlink"/>
                          </a:solidFill>
                          <a:latin typeface="Catamaran"/>
                          <a:ea typeface="Catamaran"/>
                          <a:cs typeface="Catamaran"/>
                          <a:sym typeface="Catamaran"/>
                          <a:hlinkClick r:id="rId3" action="ppaction://hlinksldjump"/>
                        </a:rPr>
                        <a:t>FONTS</a:t>
                      </a:r>
                      <a:endParaRPr sz="1100" b="1" u="sng">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chivo Medium"/>
                          <a:ea typeface="Archivo Medium"/>
                          <a:cs typeface="Archivo Medium"/>
                          <a:sym typeface="Archivo Medium"/>
                        </a:rPr>
                        <a:t>To view this template correctly in PowerPoint, download and install the fonts we used</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100" b="1" u="sng">
                          <a:solidFill>
                            <a:schemeClr val="hlink"/>
                          </a:solidFill>
                          <a:latin typeface="Catamaran"/>
                          <a:ea typeface="Catamaran"/>
                          <a:cs typeface="Catamaran"/>
                          <a:sym typeface="Catamaran"/>
                          <a:hlinkClick r:id="rId4" action="ppaction://hlinksldjump"/>
                        </a:rPr>
                        <a:t>USED</a:t>
                      </a:r>
                      <a:r>
                        <a:rPr lang="en" sz="1100" b="1">
                          <a:solidFill>
                            <a:schemeClr val="dk1"/>
                          </a:solidFill>
                          <a:latin typeface="Catamaran"/>
                          <a:ea typeface="Catamaran"/>
                          <a:cs typeface="Catamaran"/>
                          <a:sym typeface="Catamaran"/>
                        </a:rPr>
                        <a:t> AND </a:t>
                      </a:r>
                      <a:r>
                        <a:rPr lang="en" sz="1100" b="1" u="sng">
                          <a:solidFill>
                            <a:schemeClr val="hlink"/>
                          </a:solidFill>
                          <a:latin typeface="Catamaran"/>
                          <a:ea typeface="Catamaran"/>
                          <a:cs typeface="Catamaran"/>
                          <a:sym typeface="Catamaran"/>
                          <a:hlinkClick r:id="rId5" action="ppaction://hlinksldjump"/>
                        </a:rPr>
                        <a:t>ALTERNATIVE</a:t>
                      </a:r>
                      <a:r>
                        <a:rPr lang="en" sz="1100" b="1" u="sng">
                          <a:solidFill>
                            <a:schemeClr val="hlink"/>
                          </a:solidFill>
                          <a:latin typeface="Catamaran"/>
                          <a:ea typeface="Catamaran"/>
                          <a:cs typeface="Catamaran"/>
                          <a:sym typeface="Catamaran"/>
                          <a:hlinkClick r:id="rId5" action="ppaction://hlinksldjump"/>
                        </a:rPr>
                        <a:t> RESOURCES</a:t>
                      </a:r>
                      <a:endParaRPr sz="1100" b="1" u="sng">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Archivo Medium"/>
                          <a:ea typeface="Archivo Medium"/>
                          <a:cs typeface="Archivo Medium"/>
                          <a:sym typeface="Archivo Medium"/>
                        </a:rPr>
                        <a:t>An assortment of graphic resources that are suitable for use in this presentation</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100" b="1" u="sng">
                          <a:solidFill>
                            <a:schemeClr val="hlink"/>
                          </a:solidFill>
                          <a:latin typeface="Catamaran"/>
                          <a:ea typeface="Catamaran"/>
                          <a:cs typeface="Catamaran"/>
                          <a:sym typeface="Catamaran"/>
                          <a:hlinkClick r:id="rId6" action="ppaction://hlinksldjump"/>
                        </a:rPr>
                        <a:t>THANKS SLIDE</a:t>
                      </a:r>
                      <a:endParaRPr sz="1100" b="1" u="sng">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chivo Medium"/>
                          <a:ea typeface="Archivo Medium"/>
                          <a:cs typeface="Archivo Medium"/>
                          <a:sym typeface="Archivo Medium"/>
                        </a:rPr>
                        <a:t>You must keep it so that proper credits for our design are given</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100" b="1" u="sng">
                          <a:solidFill>
                            <a:schemeClr val="hlink"/>
                          </a:solidFill>
                          <a:latin typeface="Catamaran"/>
                          <a:ea typeface="Catamaran"/>
                          <a:cs typeface="Catamaran"/>
                          <a:sym typeface="Catamaran"/>
                          <a:hlinkClick r:id="rId3" action="ppaction://hlinksldjump"/>
                        </a:rPr>
                        <a:t>COLORS</a:t>
                      </a:r>
                      <a:endParaRPr sz="1100" b="1" u="sng">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chivo Medium"/>
                          <a:ea typeface="Archivo Medium"/>
                          <a:cs typeface="Archivo Medium"/>
                          <a:sym typeface="Archivo Medium"/>
                        </a:rPr>
                        <a:t>All the colors used in this presentation</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100" b="1" u="sng">
                          <a:solidFill>
                            <a:schemeClr val="hlink"/>
                          </a:solidFill>
                          <a:latin typeface="Catamaran"/>
                          <a:ea typeface="Catamaran"/>
                          <a:cs typeface="Catamaran"/>
                          <a:sym typeface="Catamaran"/>
                          <a:hlinkClick r:id="rId7" action="ppaction://hlinksldjump"/>
                        </a:rPr>
                        <a:t>ICONS</a:t>
                      </a:r>
                      <a:r>
                        <a:rPr lang="en" sz="1100" b="1">
                          <a:solidFill>
                            <a:schemeClr val="hlink"/>
                          </a:solidFill>
                          <a:uFill>
                            <a:noFill/>
                          </a:uFill>
                          <a:latin typeface="Catamaran"/>
                          <a:ea typeface="Catamaran"/>
                          <a:cs typeface="Catamaran"/>
                          <a:sym typeface="Catamaran"/>
                          <a:hlinkClick r:id="rId7" action="ppaction://hlinksldjump"/>
                        </a:rPr>
                        <a:t> </a:t>
                      </a:r>
                      <a:r>
                        <a:rPr lang="en" sz="1100" b="1">
                          <a:solidFill>
                            <a:schemeClr val="dk1"/>
                          </a:solidFill>
                          <a:latin typeface="Catamaran"/>
                          <a:ea typeface="Catamaran"/>
                          <a:cs typeface="Catamaran"/>
                          <a:sym typeface="Catamaran"/>
                        </a:rPr>
                        <a:t>AND </a:t>
                      </a:r>
                      <a:r>
                        <a:rPr lang="en" sz="1100" b="1" u="sng">
                          <a:solidFill>
                            <a:schemeClr val="hlink"/>
                          </a:solidFill>
                          <a:latin typeface="Catamaran"/>
                          <a:ea typeface="Catamaran"/>
                          <a:cs typeface="Catamaran"/>
                          <a:sym typeface="Catamaran"/>
                          <a:hlinkClick r:id="rId8" action="ppaction://hlinksldjump"/>
                        </a:rPr>
                        <a:t>INFOGRAPHIC RESOURCES</a:t>
                      </a:r>
                      <a:endParaRPr sz="1100" b="1" u="sng">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Archivo Medium"/>
                          <a:ea typeface="Archivo Medium"/>
                          <a:cs typeface="Archivo Medium"/>
                          <a:sym typeface="Archivo Medium"/>
                        </a:rPr>
                        <a:t>These can be used in the template, and their size and color can be edited</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100" b="1">
                          <a:solidFill>
                            <a:schemeClr val="dk1"/>
                          </a:solidFill>
                          <a:latin typeface="Catamaran"/>
                          <a:ea typeface="Catamaran"/>
                          <a:cs typeface="Catamaran"/>
                          <a:sym typeface="Catamaran"/>
                        </a:rPr>
                        <a:t>EDITABLE PRESENTATION THEME </a:t>
                      </a:r>
                      <a:endParaRPr sz="1100" b="1">
                        <a:solidFill>
                          <a:schemeClr val="dk1"/>
                        </a:solidFill>
                        <a:latin typeface="Catamaran"/>
                        <a:ea typeface="Catamaran"/>
                        <a:cs typeface="Catamaran"/>
                        <a:sym typeface="Catamara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Archivo Medium"/>
                          <a:ea typeface="Archivo Medium"/>
                          <a:cs typeface="Archivo Medium"/>
                          <a:sym typeface="Archivo Medium"/>
                        </a:rPr>
                        <a:t>You can edit the master slides easily. For more info, click </a:t>
                      </a:r>
                      <a:r>
                        <a:rPr lang="en" sz="1100" u="sng">
                          <a:solidFill>
                            <a:schemeClr val="dk1"/>
                          </a:solidFill>
                          <a:latin typeface="Archivo Medium"/>
                          <a:ea typeface="Archivo Medium"/>
                          <a:cs typeface="Archivo Medium"/>
                          <a:sym typeface="Archivo Medium"/>
                          <a:hlinkClick r:id="rId9">
                            <a:extLst>
                              <a:ext uri="{A12FA001-AC4F-418D-AE19-62706E023703}">
                                <ahyp:hlinkClr xmlns:ahyp="http://schemas.microsoft.com/office/drawing/2018/hyperlinkcolor" val="tx"/>
                              </a:ext>
                            </a:extLst>
                          </a:hlinkClick>
                        </a:rPr>
                        <a:t>here</a:t>
                      </a:r>
                      <a:endParaRPr sz="1000">
                        <a:solidFill>
                          <a:schemeClr val="dk1"/>
                        </a:solidFill>
                        <a:latin typeface="Archivo Medium"/>
                        <a:ea typeface="Archivo Medium"/>
                        <a:cs typeface="Archivo Medium"/>
                        <a:sym typeface="Archivo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
        <p:nvSpPr>
          <p:cNvPr id="181" name="Google Shape;181;p28"/>
          <p:cNvSpPr txBox="1"/>
          <p:nvPr/>
        </p:nvSpPr>
        <p:spPr>
          <a:xfrm>
            <a:off x="1302750" y="3981275"/>
            <a:ext cx="27912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Archivo Medium"/>
                <a:ea typeface="Archivo Medium"/>
                <a:cs typeface="Archivo Medium"/>
                <a:sym typeface="Archivo Medium"/>
              </a:rPr>
              <a:t>For more info:</a:t>
            </a:r>
            <a:br>
              <a:rPr lang="en" sz="800">
                <a:solidFill>
                  <a:schemeClr val="dk1"/>
                </a:solidFill>
                <a:latin typeface="Archivo Medium"/>
                <a:ea typeface="Archivo Medium"/>
                <a:cs typeface="Archivo Medium"/>
                <a:sym typeface="Archivo Medium"/>
              </a:rPr>
            </a:br>
            <a:r>
              <a:rPr lang="en" sz="1000" u="sng">
                <a:solidFill>
                  <a:schemeClr val="dk1"/>
                </a:solidFill>
                <a:latin typeface="Archivo Medium"/>
                <a:ea typeface="Archivo Medium"/>
                <a:cs typeface="Archivo Medium"/>
                <a:sym typeface="Archivo Medium"/>
                <a:hlinkClick r:id="rId10">
                  <a:extLst>
                    <a:ext uri="{A12FA001-AC4F-418D-AE19-62706E023703}">
                      <ahyp:hlinkClr xmlns:ahyp="http://schemas.microsoft.com/office/drawing/2018/hyperlinkcolor" val="tx"/>
                    </a:ext>
                  </a:extLst>
                </a:hlinkClick>
              </a:rPr>
              <a:t>Slidesgo</a:t>
            </a:r>
            <a:r>
              <a:rPr lang="en" sz="1000">
                <a:solidFill>
                  <a:schemeClr val="dk1"/>
                </a:solidFill>
                <a:uFill>
                  <a:noFill/>
                </a:uFill>
                <a:latin typeface="Archivo Medium"/>
                <a:ea typeface="Archivo Medium"/>
                <a:cs typeface="Archivo Medium"/>
                <a:sym typeface="Archivo Medium"/>
                <a:hlinkClick r:id="rId10">
                  <a:extLst>
                    <a:ext uri="{A12FA001-AC4F-418D-AE19-62706E023703}">
                      <ahyp:hlinkClr xmlns:ahyp="http://schemas.microsoft.com/office/drawing/2018/hyperlinkcolor" val="tx"/>
                    </a:ext>
                  </a:extLst>
                </a:hlinkClick>
              </a:rPr>
              <a:t> </a:t>
            </a:r>
            <a:r>
              <a:rPr lang="en" sz="1000">
                <a:solidFill>
                  <a:schemeClr val="dk1"/>
                </a:solidFill>
                <a:latin typeface="Archivo Medium"/>
                <a:ea typeface="Archivo Medium"/>
                <a:cs typeface="Archivo Medium"/>
                <a:sym typeface="Archivo Medium"/>
              </a:rPr>
              <a:t>| </a:t>
            </a:r>
            <a:r>
              <a:rPr lang="en" sz="1000" u="sng">
                <a:solidFill>
                  <a:schemeClr val="dk1"/>
                </a:solidFill>
                <a:latin typeface="Archivo Medium"/>
                <a:ea typeface="Archivo Medium"/>
                <a:cs typeface="Archivo Medium"/>
                <a:sym typeface="Archivo Medium"/>
                <a:hlinkClick r:id="rId11">
                  <a:extLst>
                    <a:ext uri="{A12FA001-AC4F-418D-AE19-62706E023703}">
                      <ahyp:hlinkClr xmlns:ahyp="http://schemas.microsoft.com/office/drawing/2018/hyperlinkcolor" val="tx"/>
                    </a:ext>
                  </a:extLst>
                </a:hlinkClick>
              </a:rPr>
              <a:t>Blog</a:t>
            </a:r>
            <a:r>
              <a:rPr lang="en" sz="1000">
                <a:solidFill>
                  <a:schemeClr val="dk1"/>
                </a:solidFill>
                <a:latin typeface="Archivo Medium"/>
                <a:ea typeface="Archivo Medium"/>
                <a:cs typeface="Archivo Medium"/>
                <a:sym typeface="Archivo Medium"/>
              </a:rPr>
              <a:t> | </a:t>
            </a:r>
            <a:r>
              <a:rPr lang="en" sz="1000" u="sng">
                <a:solidFill>
                  <a:schemeClr val="hlink"/>
                </a:solidFill>
                <a:latin typeface="Archivo Medium"/>
                <a:ea typeface="Archivo Medium"/>
                <a:cs typeface="Archivo Medium"/>
                <a:sym typeface="Archivo Medium"/>
                <a:hlinkClick r:id="rId12"/>
              </a:rPr>
              <a:t>FAQs</a:t>
            </a:r>
            <a:endParaRPr sz="1000" u="sng">
              <a:solidFill>
                <a:schemeClr val="dk1"/>
              </a:solidFill>
              <a:latin typeface="Archivo Medium"/>
              <a:ea typeface="Archivo Medium"/>
              <a:cs typeface="Archivo Medium"/>
              <a:sym typeface="Archivo Medium"/>
            </a:endParaRPr>
          </a:p>
        </p:txBody>
      </p:sp>
      <p:sp>
        <p:nvSpPr>
          <p:cNvPr id="182" name="Google Shape;182;p28"/>
          <p:cNvSpPr txBox="1"/>
          <p:nvPr/>
        </p:nvSpPr>
        <p:spPr>
          <a:xfrm>
            <a:off x="4093825" y="3981275"/>
            <a:ext cx="3747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Archivo Medium"/>
                <a:ea typeface="Archivo Medium"/>
                <a:cs typeface="Archivo Medium"/>
                <a:sym typeface="Archivo Medium"/>
              </a:rPr>
              <a:t>You can visit our sister projects:</a:t>
            </a:r>
            <a:br>
              <a:rPr lang="en" sz="800">
                <a:solidFill>
                  <a:schemeClr val="dk1"/>
                </a:solidFill>
                <a:latin typeface="Archivo Medium"/>
                <a:ea typeface="Archivo Medium"/>
                <a:cs typeface="Archivo Medium"/>
                <a:sym typeface="Archivo Medium"/>
              </a:rPr>
            </a:br>
            <a:r>
              <a:rPr lang="en" sz="1000" u="sng">
                <a:solidFill>
                  <a:schemeClr val="dk1"/>
                </a:solidFill>
                <a:latin typeface="Archivo Medium"/>
                <a:ea typeface="Archivo Medium"/>
                <a:cs typeface="Archivo Medium"/>
                <a:sym typeface="Archivo Medium"/>
                <a:hlinkClick r:id="rId13">
                  <a:extLst>
                    <a:ext uri="{A12FA001-AC4F-418D-AE19-62706E023703}">
                      <ahyp:hlinkClr xmlns:ahyp="http://schemas.microsoft.com/office/drawing/2018/hyperlinkcolor" val="tx"/>
                    </a:ext>
                  </a:extLst>
                </a:hlinkClick>
              </a:rPr>
              <a:t>Freepik</a:t>
            </a:r>
            <a:r>
              <a:rPr lang="en" sz="1000">
                <a:solidFill>
                  <a:schemeClr val="dk1"/>
                </a:solidFill>
                <a:latin typeface="Archivo Medium"/>
                <a:ea typeface="Archivo Medium"/>
                <a:cs typeface="Archivo Medium"/>
                <a:sym typeface="Archivo Medium"/>
              </a:rPr>
              <a:t> | </a:t>
            </a:r>
            <a:r>
              <a:rPr lang="en" sz="1000" u="sng">
                <a:solidFill>
                  <a:schemeClr val="dk1"/>
                </a:solidFill>
                <a:latin typeface="Archivo Medium"/>
                <a:ea typeface="Archivo Medium"/>
                <a:cs typeface="Archivo Medium"/>
                <a:sym typeface="Archivo Medium"/>
                <a:hlinkClick r:id="rId14">
                  <a:extLst>
                    <a:ext uri="{A12FA001-AC4F-418D-AE19-62706E023703}">
                      <ahyp:hlinkClr xmlns:ahyp="http://schemas.microsoft.com/office/drawing/2018/hyperlinkcolor" val="tx"/>
                    </a:ext>
                  </a:extLst>
                </a:hlinkClick>
              </a:rPr>
              <a:t>Flaticon</a:t>
            </a:r>
            <a:r>
              <a:rPr lang="en" sz="1000">
                <a:solidFill>
                  <a:schemeClr val="dk1"/>
                </a:solidFill>
                <a:latin typeface="Archivo Medium"/>
                <a:ea typeface="Archivo Medium"/>
                <a:cs typeface="Archivo Medium"/>
                <a:sym typeface="Archivo Medium"/>
              </a:rPr>
              <a:t> | </a:t>
            </a:r>
            <a:r>
              <a:rPr lang="en" sz="1000" u="sng">
                <a:solidFill>
                  <a:schemeClr val="dk1"/>
                </a:solidFill>
                <a:latin typeface="Archivo Medium"/>
                <a:ea typeface="Archivo Medium"/>
                <a:cs typeface="Archivo Medium"/>
                <a:sym typeface="Archivo Medium"/>
                <a:hlinkClick r:id="rId15">
                  <a:extLst>
                    <a:ext uri="{A12FA001-AC4F-418D-AE19-62706E023703}">
                      <ahyp:hlinkClr xmlns:ahyp="http://schemas.microsoft.com/office/drawing/2018/hyperlinkcolor" val="tx"/>
                    </a:ext>
                  </a:extLst>
                </a:hlinkClick>
              </a:rPr>
              <a:t>Storyset</a:t>
            </a:r>
            <a:r>
              <a:rPr lang="en" sz="1000">
                <a:solidFill>
                  <a:schemeClr val="dk1"/>
                </a:solidFill>
                <a:latin typeface="Archivo Medium"/>
                <a:ea typeface="Archivo Medium"/>
                <a:cs typeface="Archivo Medium"/>
                <a:sym typeface="Archivo Medium"/>
              </a:rPr>
              <a:t> | </a:t>
            </a:r>
            <a:r>
              <a:rPr lang="en" sz="1000" u="sng">
                <a:solidFill>
                  <a:schemeClr val="dk1"/>
                </a:solidFill>
                <a:latin typeface="Archivo Medium"/>
                <a:ea typeface="Archivo Medium"/>
                <a:cs typeface="Archivo Medium"/>
                <a:sym typeface="Archivo Medium"/>
                <a:hlinkClick r:id="rId16">
                  <a:extLst>
                    <a:ext uri="{A12FA001-AC4F-418D-AE19-62706E023703}">
                      <ahyp:hlinkClr xmlns:ahyp="http://schemas.microsoft.com/office/drawing/2018/hyperlinkcolor" val="tx"/>
                    </a:ext>
                  </a:extLst>
                </a:hlinkClick>
              </a:rPr>
              <a:t>Wepik</a:t>
            </a:r>
            <a:r>
              <a:rPr lang="en" sz="1000">
                <a:solidFill>
                  <a:schemeClr val="dk1"/>
                </a:solidFill>
                <a:uFill>
                  <a:noFill/>
                </a:uFill>
                <a:latin typeface="Archivo Medium"/>
                <a:ea typeface="Archivo Medium"/>
                <a:cs typeface="Archivo Medium"/>
                <a:sym typeface="Archivo Medium"/>
                <a:hlinkClick r:id="rId16">
                  <a:extLst>
                    <a:ext uri="{A12FA001-AC4F-418D-AE19-62706E023703}">
                      <ahyp:hlinkClr xmlns:ahyp="http://schemas.microsoft.com/office/drawing/2018/hyperlinkcolor" val="tx"/>
                    </a:ext>
                  </a:extLst>
                </a:hlinkClick>
              </a:rPr>
              <a:t> </a:t>
            </a:r>
            <a:r>
              <a:rPr lang="en" sz="1000">
                <a:solidFill>
                  <a:schemeClr val="dk1"/>
                </a:solidFill>
                <a:latin typeface="Archivo Medium"/>
                <a:ea typeface="Archivo Medium"/>
                <a:cs typeface="Archivo Medium"/>
                <a:sym typeface="Archivo Medium"/>
              </a:rPr>
              <a:t>| </a:t>
            </a:r>
            <a:r>
              <a:rPr lang="en" sz="1000" u="sng">
                <a:solidFill>
                  <a:schemeClr val="dk1"/>
                </a:solidFill>
                <a:latin typeface="Archivo Medium"/>
                <a:ea typeface="Archivo Medium"/>
                <a:cs typeface="Archivo Medium"/>
                <a:sym typeface="Archivo Medium"/>
                <a:hlinkClick r:id="rId17">
                  <a:extLst>
                    <a:ext uri="{A12FA001-AC4F-418D-AE19-62706E023703}">
                      <ahyp:hlinkClr xmlns:ahyp="http://schemas.microsoft.com/office/drawing/2018/hyperlinkcolor" val="tx"/>
                    </a:ext>
                  </a:extLst>
                </a:hlinkClick>
              </a:rPr>
              <a:t>Videvo</a:t>
            </a:r>
            <a:endParaRPr sz="1000">
              <a:solidFill>
                <a:schemeClr val="dk1"/>
              </a:solidFill>
              <a:latin typeface="Archivo Medium"/>
              <a:ea typeface="Archivo Medium"/>
              <a:cs typeface="Archivo Medium"/>
              <a:sym typeface="Archivo Medium"/>
            </a:endParaRPr>
          </a:p>
        </p:txBody>
      </p:sp>
      <p:pic>
        <p:nvPicPr>
          <p:cNvPr id="183" name="Google Shape;183;p28"/>
          <p:cNvPicPr preferRelativeResize="0"/>
          <p:nvPr/>
        </p:nvPicPr>
        <p:blipFill rotWithShape="1">
          <a:blip r:embed="rId18">
            <a:alphaModFix/>
          </a:blip>
          <a:srcRect l="3860" r="33364" b="42353"/>
          <a:stretch/>
        </p:blipFill>
        <p:spPr>
          <a:xfrm>
            <a:off x="-337600" y="4060925"/>
            <a:ext cx="2345875" cy="1211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xfrm>
            <a:off x="4359700" y="1621350"/>
            <a:ext cx="3635100" cy="77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224" name="Google Shape;224;p31"/>
          <p:cNvSpPr txBox="1">
            <a:spLocks noGrp="1"/>
          </p:cNvSpPr>
          <p:nvPr>
            <p:ph type="title" idx="2"/>
          </p:nvPr>
        </p:nvSpPr>
        <p:spPr>
          <a:xfrm>
            <a:off x="5618500" y="639363"/>
            <a:ext cx="1117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225" name="Google Shape;225;p31"/>
          <p:cNvPicPr preferRelativeResize="0">
            <a:picLocks noGrp="1"/>
          </p:cNvPicPr>
          <p:nvPr>
            <p:ph type="pic" idx="3"/>
          </p:nvPr>
        </p:nvPicPr>
        <p:blipFill rotWithShape="1">
          <a:blip r:embed="rId3">
            <a:alphaModFix/>
          </a:blip>
          <a:srcRect l="6924" t="575" r="1717" b="10897"/>
          <a:stretch/>
        </p:blipFill>
        <p:spPr>
          <a:xfrm>
            <a:off x="1149165" y="544350"/>
            <a:ext cx="2789700" cy="4054800"/>
          </a:xfrm>
          <a:prstGeom prst="roundRect">
            <a:avLst>
              <a:gd name="adj" fmla="val 7579"/>
            </a:avLst>
          </a:prstGeom>
        </p:spPr>
      </p:pic>
      <p:pic>
        <p:nvPicPr>
          <p:cNvPr id="226" name="Google Shape;226;p31"/>
          <p:cNvPicPr preferRelativeResize="0"/>
          <p:nvPr/>
        </p:nvPicPr>
        <p:blipFill rotWithShape="1">
          <a:blip r:embed="rId4">
            <a:alphaModFix/>
          </a:blip>
          <a:srcRect r="28310" b="24012"/>
          <a:stretch/>
        </p:blipFill>
        <p:spPr>
          <a:xfrm>
            <a:off x="4359665" y="2431726"/>
            <a:ext cx="3635170" cy="2167425"/>
          </a:xfrm>
          <a:prstGeom prst="rect">
            <a:avLst/>
          </a:prstGeom>
          <a:noFill/>
          <a:ln>
            <a:noFill/>
          </a:ln>
          <a:effectLst>
            <a:outerShdw blurRad="85725" dist="57150" dir="3060000" algn="bl" rotWithShape="0">
              <a:schemeClr val="dk1">
                <a:alpha val="50000"/>
              </a:scheme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xfrm>
            <a:off x="720000" y="897663"/>
            <a:ext cx="3852000" cy="10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A MEDICAL BREAKTHROUGH?</a:t>
            </a:r>
            <a:endParaRPr/>
          </a:p>
        </p:txBody>
      </p:sp>
      <p:sp>
        <p:nvSpPr>
          <p:cNvPr id="232" name="Google Shape;232;p32"/>
          <p:cNvSpPr txBox="1">
            <a:spLocks noGrp="1"/>
          </p:cNvSpPr>
          <p:nvPr>
            <p:ph type="body" idx="1"/>
          </p:nvPr>
        </p:nvSpPr>
        <p:spPr>
          <a:xfrm>
            <a:off x="720000" y="2138038"/>
            <a:ext cx="3852000" cy="21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 medical breakthrough:</a:t>
            </a:r>
            <a:endParaRPr>
              <a:solidFill>
                <a:schemeClr val="dk1"/>
              </a:solidFill>
            </a:endParaRPr>
          </a:p>
          <a:p>
            <a:pPr marL="457200" lvl="0" indent="-304800" algn="l" rtl="0">
              <a:spcBef>
                <a:spcPts val="1000"/>
              </a:spcBef>
              <a:spcAft>
                <a:spcPts val="0"/>
              </a:spcAft>
              <a:buSzPts val="1200"/>
              <a:buChar char="■"/>
            </a:pPr>
            <a:r>
              <a:rPr lang="en">
                <a:solidFill>
                  <a:schemeClr val="dk1"/>
                </a:solidFill>
              </a:rPr>
              <a:t>Represents a significant advancement in the field of medicine</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rPr>
              <a:t>Challenges conventional medical practices </a:t>
            </a:r>
            <a:endParaRPr>
              <a:solidFill>
                <a:schemeClr val="dk1"/>
              </a:solidFill>
            </a:endParaRPr>
          </a:p>
          <a:p>
            <a:pPr marL="457200" lvl="0" indent="0" algn="l" rtl="0">
              <a:spcBef>
                <a:spcPts val="0"/>
              </a:spcBef>
              <a:spcAft>
                <a:spcPts val="0"/>
              </a:spcAft>
              <a:buNone/>
            </a:pPr>
            <a:r>
              <a:rPr lang="en">
                <a:solidFill>
                  <a:schemeClr val="dk1"/>
                </a:solidFill>
              </a:rPr>
              <a:t>and beliefs </a:t>
            </a:r>
            <a:endParaRPr>
              <a:solidFill>
                <a:schemeClr val="dk1"/>
              </a:solidFill>
            </a:endParaRPr>
          </a:p>
          <a:p>
            <a:pPr marL="457200" lvl="0" indent="-304800" algn="l" rtl="0">
              <a:spcBef>
                <a:spcPts val="0"/>
              </a:spcBef>
              <a:spcAft>
                <a:spcPts val="0"/>
              </a:spcAft>
              <a:buSzPts val="1200"/>
              <a:buChar char="■"/>
            </a:pPr>
            <a:r>
              <a:rPr lang="en">
                <a:solidFill>
                  <a:schemeClr val="dk1"/>
                </a:solidFill>
              </a:rPr>
              <a:t>Holds the potential to revolutionize treatments, improve patient outcomes and save lives</a:t>
            </a:r>
            <a:endParaRPr>
              <a:solidFill>
                <a:schemeClr val="dk1"/>
              </a:solidFill>
            </a:endParaRPr>
          </a:p>
          <a:p>
            <a:pPr marL="0" lvl="0" indent="0" algn="l" rtl="0">
              <a:spcBef>
                <a:spcPts val="1000"/>
              </a:spcBef>
              <a:spcAft>
                <a:spcPts val="0"/>
              </a:spcAft>
              <a:buNone/>
            </a:pPr>
            <a:r>
              <a:rPr lang="en">
                <a:solidFill>
                  <a:schemeClr val="dk1"/>
                </a:solidFill>
              </a:rPr>
              <a:t>In summary, a medical breakthrough can revolutionize medical care and improve patient lives</a:t>
            </a:r>
            <a:endParaRPr>
              <a:solidFill>
                <a:schemeClr val="dk1"/>
              </a:solidFill>
            </a:endParaRPr>
          </a:p>
          <a:p>
            <a:pPr marL="0" lvl="0" indent="0" algn="l" rtl="0">
              <a:spcBef>
                <a:spcPts val="1000"/>
              </a:spcBef>
              <a:spcAft>
                <a:spcPts val="1000"/>
              </a:spcAft>
              <a:buNone/>
            </a:pPr>
            <a:endParaRPr>
              <a:solidFill>
                <a:schemeClr val="dk1"/>
              </a:solidFill>
            </a:endParaRPr>
          </a:p>
        </p:txBody>
      </p:sp>
      <p:pic>
        <p:nvPicPr>
          <p:cNvPr id="233" name="Google Shape;233;p32"/>
          <p:cNvPicPr preferRelativeResize="0">
            <a:picLocks noGrp="1"/>
          </p:cNvPicPr>
          <p:nvPr>
            <p:ph type="pic" idx="2"/>
          </p:nvPr>
        </p:nvPicPr>
        <p:blipFill rotWithShape="1">
          <a:blip r:embed="rId3">
            <a:alphaModFix/>
          </a:blip>
          <a:srcRect l="3592" r="49997"/>
          <a:stretch/>
        </p:blipFill>
        <p:spPr>
          <a:xfrm>
            <a:off x="5166575" y="537300"/>
            <a:ext cx="2832600" cy="4068900"/>
          </a:xfrm>
          <a:prstGeom prst="roundRect">
            <a:avLst>
              <a:gd name="adj" fmla="val 8880"/>
            </a:avLst>
          </a:prstGeom>
        </p:spPr>
      </p:pic>
    </p:spTree>
    <p:extLst>
      <p:ext uri="{BB962C8B-B14F-4D97-AF65-F5344CB8AC3E}">
        <p14:creationId xmlns:p14="http://schemas.microsoft.com/office/powerpoint/2010/main" val="10703423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3"/>
          <p:cNvSpPr txBox="1">
            <a:spLocks noGrp="1"/>
          </p:cNvSpPr>
          <p:nvPr>
            <p:ph type="subTitle" idx="4"/>
          </p:nvPr>
        </p:nvSpPr>
        <p:spPr>
          <a:xfrm>
            <a:off x="4933806" y="1898775"/>
            <a:ext cx="3453900" cy="47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CONTEXT</a:t>
            </a:r>
            <a:endParaRPr/>
          </a:p>
        </p:txBody>
      </p:sp>
      <p:sp>
        <p:nvSpPr>
          <p:cNvPr id="239" name="Google Shape;239;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240" name="Google Shape;240;p33"/>
          <p:cNvSpPr txBox="1">
            <a:spLocks noGrp="1"/>
          </p:cNvSpPr>
          <p:nvPr>
            <p:ph type="subTitle" idx="1"/>
          </p:nvPr>
        </p:nvSpPr>
        <p:spPr>
          <a:xfrm>
            <a:off x="4933806" y="2419425"/>
            <a:ext cx="3453900" cy="97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context and emphasize the importance of addressing the identified challenge. Discuss existing knowledge or approaches, emphasizing the gaps that hinder progress and drive the need for innovative solutions</a:t>
            </a:r>
            <a:endParaRPr/>
          </a:p>
          <a:p>
            <a:pPr marL="0" lvl="0" indent="0" algn="l" rtl="0">
              <a:spcBef>
                <a:spcPts val="0"/>
              </a:spcBef>
              <a:spcAft>
                <a:spcPts val="0"/>
              </a:spcAft>
              <a:buNone/>
            </a:pPr>
            <a:endParaRPr/>
          </a:p>
        </p:txBody>
      </p:sp>
      <p:sp>
        <p:nvSpPr>
          <p:cNvPr id="241" name="Google Shape;241;p33"/>
          <p:cNvSpPr txBox="1">
            <a:spLocks noGrp="1"/>
          </p:cNvSpPr>
          <p:nvPr>
            <p:ph type="subTitle" idx="2"/>
          </p:nvPr>
        </p:nvSpPr>
        <p:spPr>
          <a:xfrm>
            <a:off x="756294" y="2419425"/>
            <a:ext cx="3453900" cy="97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Clearly state the specific problem or challenge in the medical field. Emphasize its significance and impact, highlighting gaps or limitations in current knowledge or approaches that motivate the need for a breakthrough</a:t>
            </a:r>
            <a:endParaRPr/>
          </a:p>
          <a:p>
            <a:pPr marL="0" lvl="0" indent="0" algn="l" rtl="0">
              <a:spcBef>
                <a:spcPts val="0"/>
              </a:spcBef>
              <a:spcAft>
                <a:spcPts val="0"/>
              </a:spcAft>
              <a:buNone/>
            </a:pPr>
            <a:endParaRPr/>
          </a:p>
        </p:txBody>
      </p:sp>
      <p:sp>
        <p:nvSpPr>
          <p:cNvPr id="242" name="Google Shape;242;p33"/>
          <p:cNvSpPr txBox="1">
            <a:spLocks noGrp="1"/>
          </p:cNvSpPr>
          <p:nvPr>
            <p:ph type="subTitle" idx="3"/>
          </p:nvPr>
        </p:nvSpPr>
        <p:spPr>
          <a:xfrm>
            <a:off x="756294" y="1898775"/>
            <a:ext cx="3453900" cy="47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 STATEMENT</a:t>
            </a:r>
            <a:endParaRPr/>
          </a:p>
        </p:txBody>
      </p:sp>
      <p:pic>
        <p:nvPicPr>
          <p:cNvPr id="243" name="Google Shape;243;p33"/>
          <p:cNvPicPr preferRelativeResize="0"/>
          <p:nvPr/>
        </p:nvPicPr>
        <p:blipFill rotWithShape="1">
          <a:blip r:embed="rId3">
            <a:alphaModFix/>
          </a:blip>
          <a:srcRect r="38556" b="43829"/>
          <a:stretch/>
        </p:blipFill>
        <p:spPr>
          <a:xfrm>
            <a:off x="7341223" y="4047525"/>
            <a:ext cx="2131378" cy="10959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a:t>
            </a:r>
            <a:endParaRPr/>
          </a:p>
        </p:txBody>
      </p:sp>
      <p:sp>
        <p:nvSpPr>
          <p:cNvPr id="249" name="Google Shape;249;p34"/>
          <p:cNvSpPr txBox="1">
            <a:spLocks noGrp="1"/>
          </p:cNvSpPr>
          <p:nvPr>
            <p:ph type="subTitle" idx="4"/>
          </p:nvPr>
        </p:nvSpPr>
        <p:spPr>
          <a:xfrm>
            <a:off x="720000" y="1467881"/>
            <a:ext cx="27882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CURRENT LANDSCAPE</a:t>
            </a:r>
            <a:endParaRPr/>
          </a:p>
        </p:txBody>
      </p:sp>
      <p:sp>
        <p:nvSpPr>
          <p:cNvPr id="250" name="Google Shape;250;p34"/>
          <p:cNvSpPr txBox="1">
            <a:spLocks noGrp="1"/>
          </p:cNvSpPr>
          <p:nvPr>
            <p:ph type="subTitle" idx="5"/>
          </p:nvPr>
        </p:nvSpPr>
        <p:spPr>
          <a:xfrm>
            <a:off x="720001" y="2646000"/>
            <a:ext cx="27882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EMERGING TRENDS</a:t>
            </a:r>
            <a:endParaRPr/>
          </a:p>
        </p:txBody>
      </p:sp>
      <p:sp>
        <p:nvSpPr>
          <p:cNvPr id="251" name="Google Shape;251;p34"/>
          <p:cNvSpPr txBox="1">
            <a:spLocks noGrp="1"/>
          </p:cNvSpPr>
          <p:nvPr>
            <p:ph type="subTitle" idx="1"/>
          </p:nvPr>
        </p:nvSpPr>
        <p:spPr>
          <a:xfrm>
            <a:off x="3926875" y="1336781"/>
            <a:ext cx="4497300" cy="7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Highlight the current challenges and limitations in the medical field that require a breakthrough. Describe the healthcare problems that need innovative solutions</a:t>
            </a:r>
            <a:endParaRPr/>
          </a:p>
        </p:txBody>
      </p:sp>
      <p:sp>
        <p:nvSpPr>
          <p:cNvPr id="252" name="Google Shape;252;p34"/>
          <p:cNvSpPr txBox="1">
            <a:spLocks noGrp="1"/>
          </p:cNvSpPr>
          <p:nvPr>
            <p:ph type="subTitle" idx="2"/>
          </p:nvPr>
        </p:nvSpPr>
        <p:spPr>
          <a:xfrm>
            <a:off x="3926875" y="2514900"/>
            <a:ext cx="4497300" cy="7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Focus on emerging medical trends  or scientific discoveries that present an opportunity for a breakthrough. Discuss the potential benefits, such as more accurate diagnostics</a:t>
            </a:r>
            <a:endParaRPr/>
          </a:p>
        </p:txBody>
      </p:sp>
      <p:sp>
        <p:nvSpPr>
          <p:cNvPr id="253" name="Google Shape;253;p34"/>
          <p:cNvSpPr txBox="1">
            <a:spLocks noGrp="1"/>
          </p:cNvSpPr>
          <p:nvPr>
            <p:ph type="subTitle" idx="3"/>
          </p:nvPr>
        </p:nvSpPr>
        <p:spPr>
          <a:xfrm>
            <a:off x="3926875" y="3693019"/>
            <a:ext cx="4497300" cy="7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Outline a visionary goal for the breakthrough, such as curing a disease or revolutionizing procedures. Highlight the broader impact on healthcare and global quality of life</a:t>
            </a:r>
            <a:endParaRPr/>
          </a:p>
        </p:txBody>
      </p:sp>
      <p:sp>
        <p:nvSpPr>
          <p:cNvPr id="254" name="Google Shape;254;p34"/>
          <p:cNvSpPr txBox="1">
            <a:spLocks noGrp="1"/>
          </p:cNvSpPr>
          <p:nvPr>
            <p:ph type="subTitle" idx="6"/>
          </p:nvPr>
        </p:nvSpPr>
        <p:spPr>
          <a:xfrm>
            <a:off x="715100" y="3824119"/>
            <a:ext cx="2788200" cy="4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BREAKTHROUGH VISION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5"/>
          <p:cNvSpPr txBox="1">
            <a:spLocks noGrp="1"/>
          </p:cNvSpPr>
          <p:nvPr>
            <p:ph type="subTitle" idx="2"/>
          </p:nvPr>
        </p:nvSpPr>
        <p:spPr>
          <a:xfrm>
            <a:off x="927376" y="1816075"/>
            <a:ext cx="3130500" cy="96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Outline the research design for the medical breakthrough and describe the type of study, sample size, inclusion criteria and ethical considerations</a:t>
            </a:r>
            <a:endParaRPr/>
          </a:p>
        </p:txBody>
      </p:sp>
      <p:sp>
        <p:nvSpPr>
          <p:cNvPr id="260" name="Google Shape;260;p35"/>
          <p:cNvSpPr txBox="1">
            <a:spLocks noGrp="1"/>
          </p:cNvSpPr>
          <p:nvPr>
            <p:ph type="subTitle" idx="3"/>
          </p:nvPr>
        </p:nvSpPr>
        <p:spPr>
          <a:xfrm>
            <a:off x="5086121" y="1816075"/>
            <a:ext cx="3130500" cy="96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methods and tools used for data collection, including patient records or examinations. Emphasize data accuracy and patient privacy</a:t>
            </a:r>
            <a:endParaRPr/>
          </a:p>
        </p:txBody>
      </p:sp>
      <p:sp>
        <p:nvSpPr>
          <p:cNvPr id="261" name="Google Shape;261;p35"/>
          <p:cNvSpPr txBox="1">
            <a:spLocks noGrp="1"/>
          </p:cNvSpPr>
          <p:nvPr>
            <p:ph type="subTitle" idx="4"/>
          </p:nvPr>
        </p:nvSpPr>
        <p:spPr>
          <a:xfrm>
            <a:off x="927376" y="3488000"/>
            <a:ext cx="3130500" cy="96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approach for analyzing the collected data. Explain the statistical methods or qualitative analysis techniques used to derive meaningful insights</a:t>
            </a:r>
            <a:endParaRPr/>
          </a:p>
        </p:txBody>
      </p:sp>
      <p:sp>
        <p:nvSpPr>
          <p:cNvPr id="262" name="Google Shape;262;p35"/>
          <p:cNvSpPr txBox="1">
            <a:spLocks noGrp="1"/>
          </p:cNvSpPr>
          <p:nvPr>
            <p:ph type="subTitle" idx="5"/>
          </p:nvPr>
        </p:nvSpPr>
        <p:spPr>
          <a:xfrm>
            <a:off x="5086121" y="3488000"/>
            <a:ext cx="3130500" cy="96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 the steps taken to validate the results. Explain how the findings will be reviewed, confirmed or peer-reviewed for scientific rigor</a:t>
            </a:r>
            <a:endParaRPr/>
          </a:p>
        </p:txBody>
      </p:sp>
      <p:sp>
        <p:nvSpPr>
          <p:cNvPr id="263" name="Google Shape;263;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METHODOLOGY</a:t>
            </a:r>
            <a:endParaRPr/>
          </a:p>
        </p:txBody>
      </p:sp>
      <p:sp>
        <p:nvSpPr>
          <p:cNvPr id="264" name="Google Shape;264;p35"/>
          <p:cNvSpPr txBox="1">
            <a:spLocks noGrp="1"/>
          </p:cNvSpPr>
          <p:nvPr>
            <p:ph type="subTitle" idx="1"/>
          </p:nvPr>
        </p:nvSpPr>
        <p:spPr>
          <a:xfrm>
            <a:off x="927376" y="1302875"/>
            <a:ext cx="3130500" cy="45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STUDY DESIGN</a:t>
            </a:r>
            <a:endParaRPr/>
          </a:p>
        </p:txBody>
      </p:sp>
      <p:sp>
        <p:nvSpPr>
          <p:cNvPr id="265" name="Google Shape;265;p35"/>
          <p:cNvSpPr txBox="1">
            <a:spLocks noGrp="1"/>
          </p:cNvSpPr>
          <p:nvPr>
            <p:ph type="subTitle" idx="6"/>
          </p:nvPr>
        </p:nvSpPr>
        <p:spPr>
          <a:xfrm>
            <a:off x="927376" y="2975075"/>
            <a:ext cx="3130500" cy="45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ANALYSIS</a:t>
            </a:r>
            <a:endParaRPr/>
          </a:p>
        </p:txBody>
      </p:sp>
      <p:sp>
        <p:nvSpPr>
          <p:cNvPr id="266" name="Google Shape;266;p35"/>
          <p:cNvSpPr txBox="1">
            <a:spLocks noGrp="1"/>
          </p:cNvSpPr>
          <p:nvPr>
            <p:ph type="subTitle" idx="7"/>
          </p:nvPr>
        </p:nvSpPr>
        <p:spPr>
          <a:xfrm>
            <a:off x="5086121" y="1302875"/>
            <a:ext cx="3130500" cy="45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COLLECTION</a:t>
            </a:r>
            <a:endParaRPr/>
          </a:p>
        </p:txBody>
      </p:sp>
      <p:sp>
        <p:nvSpPr>
          <p:cNvPr id="267" name="Google Shape;267;p35"/>
          <p:cNvSpPr txBox="1">
            <a:spLocks noGrp="1"/>
          </p:cNvSpPr>
          <p:nvPr>
            <p:ph type="subTitle" idx="8"/>
          </p:nvPr>
        </p:nvSpPr>
        <p:spPr>
          <a:xfrm>
            <a:off x="5086121" y="2975075"/>
            <a:ext cx="3130500" cy="45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RESULTS VALIDATION</a:t>
            </a:r>
            <a:endParaRPr/>
          </a:p>
        </p:txBody>
      </p:sp>
      <p:pic>
        <p:nvPicPr>
          <p:cNvPr id="268" name="Google Shape;268;p35"/>
          <p:cNvPicPr preferRelativeResize="0"/>
          <p:nvPr/>
        </p:nvPicPr>
        <p:blipFill rotWithShape="1">
          <a:blip r:embed="rId3">
            <a:alphaModFix/>
          </a:blip>
          <a:srcRect r="74964" b="9600"/>
          <a:stretch/>
        </p:blipFill>
        <p:spPr>
          <a:xfrm rot="-265115">
            <a:off x="26397" y="3821637"/>
            <a:ext cx="639605" cy="129916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98" name="Google Shape;198;p30"/>
          <p:cNvSpPr txBox="1">
            <a:spLocks noGrp="1"/>
          </p:cNvSpPr>
          <p:nvPr>
            <p:ph type="title" idx="2"/>
          </p:nvPr>
        </p:nvSpPr>
        <p:spPr>
          <a:xfrm>
            <a:off x="1500175" y="1392921"/>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01" name="Google Shape;201;p30"/>
          <p:cNvSpPr txBox="1">
            <a:spLocks noGrp="1"/>
          </p:cNvSpPr>
          <p:nvPr>
            <p:ph type="title" idx="5"/>
          </p:nvPr>
        </p:nvSpPr>
        <p:spPr>
          <a:xfrm>
            <a:off x="4207325" y="2802154"/>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03" name="Google Shape;203;p30"/>
          <p:cNvSpPr txBox="1">
            <a:spLocks noGrp="1"/>
          </p:cNvSpPr>
          <p:nvPr>
            <p:ph type="title" idx="7"/>
          </p:nvPr>
        </p:nvSpPr>
        <p:spPr>
          <a:xfrm>
            <a:off x="6909225" y="2802154"/>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04" name="Google Shape;204;p30"/>
          <p:cNvSpPr txBox="1">
            <a:spLocks noGrp="1"/>
          </p:cNvSpPr>
          <p:nvPr>
            <p:ph type="subTitle" idx="1"/>
          </p:nvPr>
        </p:nvSpPr>
        <p:spPr>
          <a:xfrm>
            <a:off x="709500" y="2070200"/>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a:t>
            </a:r>
            <a:endParaRPr dirty="0"/>
          </a:p>
        </p:txBody>
      </p:sp>
      <p:sp>
        <p:nvSpPr>
          <p:cNvPr id="205" name="Google Shape;205;p30"/>
          <p:cNvSpPr txBox="1">
            <a:spLocks noGrp="1"/>
          </p:cNvSpPr>
          <p:nvPr>
            <p:ph type="subTitle" idx="8"/>
          </p:nvPr>
        </p:nvSpPr>
        <p:spPr>
          <a:xfrm>
            <a:off x="2715525" y="2024777"/>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Motivation</a:t>
            </a:r>
            <a:endParaRPr dirty="0"/>
          </a:p>
        </p:txBody>
      </p:sp>
      <p:sp>
        <p:nvSpPr>
          <p:cNvPr id="206" name="Google Shape;206;p30"/>
          <p:cNvSpPr txBox="1">
            <a:spLocks noGrp="1"/>
          </p:cNvSpPr>
          <p:nvPr>
            <p:ph type="subTitle" idx="9"/>
          </p:nvPr>
        </p:nvSpPr>
        <p:spPr>
          <a:xfrm>
            <a:off x="4721550" y="2070200"/>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Market</a:t>
            </a:r>
            <a:endParaRPr dirty="0"/>
          </a:p>
        </p:txBody>
      </p:sp>
      <p:sp>
        <p:nvSpPr>
          <p:cNvPr id="207" name="Google Shape;207;p30"/>
          <p:cNvSpPr txBox="1">
            <a:spLocks noGrp="1"/>
          </p:cNvSpPr>
          <p:nvPr>
            <p:ph type="subTitle" idx="13"/>
          </p:nvPr>
        </p:nvSpPr>
        <p:spPr>
          <a:xfrm>
            <a:off x="6664975" y="2130758"/>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Tool</a:t>
            </a:r>
            <a:endParaRPr dirty="0"/>
          </a:p>
        </p:txBody>
      </p:sp>
      <p:sp>
        <p:nvSpPr>
          <p:cNvPr id="208" name="Google Shape;208;p30"/>
          <p:cNvSpPr txBox="1">
            <a:spLocks noGrp="1"/>
          </p:cNvSpPr>
          <p:nvPr>
            <p:ph type="subTitle" idx="14"/>
          </p:nvPr>
        </p:nvSpPr>
        <p:spPr>
          <a:xfrm>
            <a:off x="3416650" y="3490050"/>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DISCUSSION</a:t>
            </a:r>
            <a:endParaRPr/>
          </a:p>
        </p:txBody>
      </p:sp>
      <p:sp>
        <p:nvSpPr>
          <p:cNvPr id="209" name="Google Shape;209;p30"/>
          <p:cNvSpPr txBox="1">
            <a:spLocks noGrp="1"/>
          </p:cNvSpPr>
          <p:nvPr>
            <p:ph type="subTitle" idx="15"/>
          </p:nvPr>
        </p:nvSpPr>
        <p:spPr>
          <a:xfrm>
            <a:off x="6118550" y="3490050"/>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a:t>
            </a:r>
            <a:endParaRPr/>
          </a:p>
        </p:txBody>
      </p:sp>
      <p:pic>
        <p:nvPicPr>
          <p:cNvPr id="210" name="Google Shape;210;p30"/>
          <p:cNvPicPr preferRelativeResize="0"/>
          <p:nvPr/>
        </p:nvPicPr>
        <p:blipFill rotWithShape="1">
          <a:blip r:embed="rId3">
            <a:alphaModFix/>
          </a:blip>
          <a:srcRect r="74964" b="9600"/>
          <a:stretch/>
        </p:blipFill>
        <p:spPr>
          <a:xfrm>
            <a:off x="252597" y="3804861"/>
            <a:ext cx="639605" cy="1299159"/>
          </a:xfrm>
          <a:prstGeom prst="rect">
            <a:avLst/>
          </a:prstGeom>
          <a:noFill/>
          <a:ln>
            <a:noFill/>
          </a:ln>
        </p:spPr>
      </p:pic>
      <p:sp>
        <p:nvSpPr>
          <p:cNvPr id="211" name="Google Shape;211;p30"/>
          <p:cNvSpPr txBox="1">
            <a:spLocks noGrp="1"/>
          </p:cNvSpPr>
          <p:nvPr>
            <p:ph type="title" idx="2"/>
          </p:nvPr>
        </p:nvSpPr>
        <p:spPr>
          <a:xfrm>
            <a:off x="1500175" y="1392921"/>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2" name="Google Shape;212;p30"/>
          <p:cNvSpPr txBox="1">
            <a:spLocks noGrp="1"/>
          </p:cNvSpPr>
          <p:nvPr>
            <p:ph type="title" idx="3"/>
          </p:nvPr>
        </p:nvSpPr>
        <p:spPr>
          <a:xfrm>
            <a:off x="7455650" y="1442862"/>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13" name="Google Shape;213;p30"/>
          <p:cNvSpPr txBox="1">
            <a:spLocks noGrp="1"/>
          </p:cNvSpPr>
          <p:nvPr>
            <p:ph type="title" idx="4"/>
          </p:nvPr>
        </p:nvSpPr>
        <p:spPr>
          <a:xfrm>
            <a:off x="3508825" y="1347498"/>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14" name="Google Shape;214;p30"/>
          <p:cNvSpPr txBox="1">
            <a:spLocks noGrp="1"/>
          </p:cNvSpPr>
          <p:nvPr>
            <p:ph type="title" idx="5"/>
          </p:nvPr>
        </p:nvSpPr>
        <p:spPr>
          <a:xfrm>
            <a:off x="4207325" y="2802154"/>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15" name="Google Shape;215;p30"/>
          <p:cNvSpPr txBox="1">
            <a:spLocks noGrp="1"/>
          </p:cNvSpPr>
          <p:nvPr>
            <p:ph type="title" idx="6"/>
          </p:nvPr>
        </p:nvSpPr>
        <p:spPr>
          <a:xfrm>
            <a:off x="5512225" y="1392921"/>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16" name="Google Shape;216;p30"/>
          <p:cNvSpPr txBox="1">
            <a:spLocks noGrp="1"/>
          </p:cNvSpPr>
          <p:nvPr>
            <p:ph type="title" idx="7"/>
          </p:nvPr>
        </p:nvSpPr>
        <p:spPr>
          <a:xfrm>
            <a:off x="6909225" y="2802154"/>
            <a:ext cx="734700" cy="6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a:t>
            </a:r>
            <a:endParaRPr/>
          </a:p>
        </p:txBody>
      </p:sp>
      <p:sp>
        <p:nvSpPr>
          <p:cNvPr id="274" name="Google Shape;274;p36"/>
          <p:cNvSpPr txBox="1">
            <a:spLocks noGrp="1"/>
          </p:cNvSpPr>
          <p:nvPr>
            <p:ph type="subTitle" idx="1"/>
          </p:nvPr>
        </p:nvSpPr>
        <p:spPr>
          <a:xfrm>
            <a:off x="721069" y="1759250"/>
            <a:ext cx="2250900" cy="88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Present the analyzed data. Describe the methods used for analysis and highlight key findings and trends</a:t>
            </a:r>
            <a:endParaRPr/>
          </a:p>
        </p:txBody>
      </p:sp>
      <p:sp>
        <p:nvSpPr>
          <p:cNvPr id="275" name="Google Shape;275;p36"/>
          <p:cNvSpPr txBox="1">
            <a:spLocks noGrp="1"/>
          </p:cNvSpPr>
          <p:nvPr>
            <p:ph type="subTitle" idx="2"/>
          </p:nvPr>
        </p:nvSpPr>
        <p:spPr>
          <a:xfrm>
            <a:off x="3446550" y="1759258"/>
            <a:ext cx="2250900" cy="88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Focus on numerical results derived from the analysis. Present percentages and use visual aids</a:t>
            </a:r>
            <a:endParaRPr/>
          </a:p>
        </p:txBody>
      </p:sp>
      <p:sp>
        <p:nvSpPr>
          <p:cNvPr id="276" name="Google Shape;276;p36"/>
          <p:cNvSpPr txBox="1">
            <a:spLocks noGrp="1"/>
          </p:cNvSpPr>
          <p:nvPr>
            <p:ph type="subTitle" idx="3"/>
          </p:nvPr>
        </p:nvSpPr>
        <p:spPr>
          <a:xfrm>
            <a:off x="721075" y="3484003"/>
            <a:ext cx="2250900" cy="88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Compare results with existing literature or previous studies. Highlight similarities, and novel insights for knowledge</a:t>
            </a:r>
            <a:endParaRPr/>
          </a:p>
        </p:txBody>
      </p:sp>
      <p:sp>
        <p:nvSpPr>
          <p:cNvPr id="277" name="Google Shape;277;p36"/>
          <p:cNvSpPr txBox="1">
            <a:spLocks noGrp="1"/>
          </p:cNvSpPr>
          <p:nvPr>
            <p:ph type="subTitle" idx="4"/>
          </p:nvPr>
        </p:nvSpPr>
        <p:spPr>
          <a:xfrm>
            <a:off x="3446552" y="3484007"/>
            <a:ext cx="2250900" cy="88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Acknowledge study limitations. Discuss challenges faced during data collection and interpretation</a:t>
            </a:r>
            <a:endParaRPr/>
          </a:p>
        </p:txBody>
      </p:sp>
      <p:sp>
        <p:nvSpPr>
          <p:cNvPr id="278" name="Google Shape;278;p36"/>
          <p:cNvSpPr txBox="1">
            <a:spLocks noGrp="1"/>
          </p:cNvSpPr>
          <p:nvPr>
            <p:ph type="subTitle" idx="7"/>
          </p:nvPr>
        </p:nvSpPr>
        <p:spPr>
          <a:xfrm>
            <a:off x="721069" y="1336275"/>
            <a:ext cx="22509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ANALYSIS</a:t>
            </a:r>
            <a:endParaRPr/>
          </a:p>
        </p:txBody>
      </p:sp>
      <p:sp>
        <p:nvSpPr>
          <p:cNvPr id="279" name="Google Shape;279;p36"/>
          <p:cNvSpPr txBox="1">
            <a:spLocks noGrp="1"/>
          </p:cNvSpPr>
          <p:nvPr>
            <p:ph type="subTitle" idx="8"/>
          </p:nvPr>
        </p:nvSpPr>
        <p:spPr>
          <a:xfrm>
            <a:off x="3446550" y="1336275"/>
            <a:ext cx="22509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QUANT. RESULTS</a:t>
            </a:r>
            <a:endParaRPr/>
          </a:p>
        </p:txBody>
      </p:sp>
      <p:sp>
        <p:nvSpPr>
          <p:cNvPr id="280" name="Google Shape;280;p36"/>
          <p:cNvSpPr txBox="1">
            <a:spLocks noGrp="1"/>
          </p:cNvSpPr>
          <p:nvPr>
            <p:ph type="subTitle" idx="9"/>
          </p:nvPr>
        </p:nvSpPr>
        <p:spPr>
          <a:xfrm>
            <a:off x="6172031" y="1336275"/>
            <a:ext cx="22509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QUAL. RESULTS</a:t>
            </a:r>
            <a:endParaRPr/>
          </a:p>
        </p:txBody>
      </p:sp>
      <p:sp>
        <p:nvSpPr>
          <p:cNvPr id="281" name="Google Shape;281;p36"/>
          <p:cNvSpPr txBox="1">
            <a:spLocks noGrp="1"/>
          </p:cNvSpPr>
          <p:nvPr>
            <p:ph type="subTitle" idx="5"/>
          </p:nvPr>
        </p:nvSpPr>
        <p:spPr>
          <a:xfrm>
            <a:off x="6172031" y="1759258"/>
            <a:ext cx="2250900" cy="88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 qualitative findings from interviews or surveys. Present themes, patterns and include examples</a:t>
            </a:r>
            <a:endParaRPr/>
          </a:p>
        </p:txBody>
      </p:sp>
      <p:sp>
        <p:nvSpPr>
          <p:cNvPr id="282" name="Google Shape;282;p36"/>
          <p:cNvSpPr txBox="1">
            <a:spLocks noGrp="1"/>
          </p:cNvSpPr>
          <p:nvPr>
            <p:ph type="subTitle" idx="6"/>
          </p:nvPr>
        </p:nvSpPr>
        <p:spPr>
          <a:xfrm>
            <a:off x="6172029" y="3484007"/>
            <a:ext cx="2250900" cy="88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Summarize the findings and their implications. Discuss the impact on medical practice, patient care or future research</a:t>
            </a:r>
            <a:endParaRPr/>
          </a:p>
        </p:txBody>
      </p:sp>
      <p:sp>
        <p:nvSpPr>
          <p:cNvPr id="283" name="Google Shape;283;p36"/>
          <p:cNvSpPr txBox="1">
            <a:spLocks noGrp="1"/>
          </p:cNvSpPr>
          <p:nvPr>
            <p:ph type="subTitle" idx="13"/>
          </p:nvPr>
        </p:nvSpPr>
        <p:spPr>
          <a:xfrm>
            <a:off x="721075" y="3063350"/>
            <a:ext cx="22509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COMPARISON</a:t>
            </a:r>
            <a:endParaRPr/>
          </a:p>
        </p:txBody>
      </p:sp>
      <p:sp>
        <p:nvSpPr>
          <p:cNvPr id="284" name="Google Shape;284;p36"/>
          <p:cNvSpPr txBox="1">
            <a:spLocks noGrp="1"/>
          </p:cNvSpPr>
          <p:nvPr>
            <p:ph type="subTitle" idx="14"/>
          </p:nvPr>
        </p:nvSpPr>
        <p:spPr>
          <a:xfrm>
            <a:off x="3446550" y="3063350"/>
            <a:ext cx="22509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LIMITATIONS</a:t>
            </a:r>
            <a:endParaRPr/>
          </a:p>
        </p:txBody>
      </p:sp>
      <p:sp>
        <p:nvSpPr>
          <p:cNvPr id="285" name="Google Shape;285;p36"/>
          <p:cNvSpPr txBox="1">
            <a:spLocks noGrp="1"/>
          </p:cNvSpPr>
          <p:nvPr>
            <p:ph type="subTitle" idx="15"/>
          </p:nvPr>
        </p:nvSpPr>
        <p:spPr>
          <a:xfrm>
            <a:off x="6172031" y="3063350"/>
            <a:ext cx="22509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CONCLUSIONS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7"/>
          <p:cNvSpPr/>
          <p:nvPr/>
        </p:nvSpPr>
        <p:spPr>
          <a:xfrm>
            <a:off x="-1592000" y="-935150"/>
            <a:ext cx="2941200" cy="2940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7"/>
          <p:cNvSpPr/>
          <p:nvPr/>
        </p:nvSpPr>
        <p:spPr>
          <a:xfrm>
            <a:off x="6470200" y="192932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txBox="1">
            <a:spLocks noGrp="1"/>
          </p:cNvSpPr>
          <p:nvPr>
            <p:ph type="subTitle" idx="3"/>
          </p:nvPr>
        </p:nvSpPr>
        <p:spPr>
          <a:xfrm>
            <a:off x="1175109" y="13916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It’s a treatment 10x faster than others</a:t>
            </a:r>
            <a:endParaRPr>
              <a:solidFill>
                <a:schemeClr val="lt1"/>
              </a:solidFill>
            </a:endParaRPr>
          </a:p>
        </p:txBody>
      </p:sp>
      <p:sp>
        <p:nvSpPr>
          <p:cNvPr id="293" name="Google Shape;293;p37"/>
          <p:cNvSpPr txBox="1">
            <a:spLocks noGrp="1"/>
          </p:cNvSpPr>
          <p:nvPr>
            <p:ph type="title"/>
          </p:nvPr>
        </p:nvSpPr>
        <p:spPr>
          <a:xfrm>
            <a:off x="1175109" y="1974850"/>
            <a:ext cx="34926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294" name="Google Shape;294;p37"/>
          <p:cNvSpPr txBox="1">
            <a:spLocks noGrp="1"/>
          </p:cNvSpPr>
          <p:nvPr>
            <p:ph type="subTitle" idx="1"/>
          </p:nvPr>
        </p:nvSpPr>
        <p:spPr>
          <a:xfrm>
            <a:off x="1175109" y="27644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Reduction in complications</a:t>
            </a:r>
            <a:endParaRPr>
              <a:solidFill>
                <a:schemeClr val="lt1"/>
              </a:solidFill>
            </a:endParaRPr>
          </a:p>
        </p:txBody>
      </p:sp>
      <p:sp>
        <p:nvSpPr>
          <p:cNvPr id="295" name="Google Shape;295;p37"/>
          <p:cNvSpPr txBox="1">
            <a:spLocks noGrp="1"/>
          </p:cNvSpPr>
          <p:nvPr>
            <p:ph type="title" idx="2"/>
          </p:nvPr>
        </p:nvSpPr>
        <p:spPr>
          <a:xfrm>
            <a:off x="1175109" y="604549"/>
            <a:ext cx="34926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10X FASTER</a:t>
            </a:r>
            <a:endParaRPr/>
          </a:p>
        </p:txBody>
      </p:sp>
      <p:sp>
        <p:nvSpPr>
          <p:cNvPr id="296" name="Google Shape;296;p37"/>
          <p:cNvSpPr txBox="1">
            <a:spLocks noGrp="1"/>
          </p:cNvSpPr>
          <p:nvPr>
            <p:ph type="title" idx="4"/>
          </p:nvPr>
        </p:nvSpPr>
        <p:spPr>
          <a:xfrm>
            <a:off x="1175109" y="3345151"/>
            <a:ext cx="34926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85%</a:t>
            </a:r>
            <a:endParaRPr/>
          </a:p>
        </p:txBody>
      </p:sp>
      <p:sp>
        <p:nvSpPr>
          <p:cNvPr id="297" name="Google Shape;297;p37"/>
          <p:cNvSpPr txBox="1">
            <a:spLocks noGrp="1"/>
          </p:cNvSpPr>
          <p:nvPr>
            <p:ph type="subTitle" idx="5"/>
          </p:nvPr>
        </p:nvSpPr>
        <p:spPr>
          <a:xfrm>
            <a:off x="1175109" y="4137251"/>
            <a:ext cx="3492600" cy="40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Success rate for the breakthrough</a:t>
            </a:r>
            <a:endParaRPr>
              <a:solidFill>
                <a:schemeClr val="lt1"/>
              </a:solidFill>
            </a:endParaRPr>
          </a:p>
        </p:txBody>
      </p:sp>
      <p:pic>
        <p:nvPicPr>
          <p:cNvPr id="298" name="Google Shape;298;p37"/>
          <p:cNvPicPr preferRelativeResize="0"/>
          <p:nvPr/>
        </p:nvPicPr>
        <p:blipFill rotWithShape="1">
          <a:blip r:embed="rId3">
            <a:alphaModFix/>
          </a:blip>
          <a:srcRect r="76129" b="18520"/>
          <a:stretch/>
        </p:blipFill>
        <p:spPr>
          <a:xfrm rot="130665">
            <a:off x="5673136" y="444637"/>
            <a:ext cx="2215725" cy="4254225"/>
          </a:xfrm>
          <a:prstGeom prst="rect">
            <a:avLst/>
          </a:prstGeom>
          <a:noFill/>
          <a:ln>
            <a:noFill/>
          </a:ln>
          <a:effectLst>
            <a:outerShdw blurRad="85725" dist="57150" dir="3060000" algn="bl" rotWithShape="0">
              <a:schemeClr val="dk1">
                <a:alpha val="50000"/>
              </a:scheme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8"/>
          <p:cNvSpPr/>
          <p:nvPr/>
        </p:nvSpPr>
        <p:spPr>
          <a:xfrm>
            <a:off x="-83950" y="2571750"/>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txBox="1">
            <a:spLocks noGrp="1"/>
          </p:cNvSpPr>
          <p:nvPr>
            <p:ph type="subTitle" idx="1"/>
          </p:nvPr>
        </p:nvSpPr>
        <p:spPr>
          <a:xfrm>
            <a:off x="3670825" y="2683350"/>
            <a:ext cx="4438800" cy="101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Use percentages in your breakthrough presentation to quantify and communicate the frequency or proportion of an important finding</a:t>
            </a:r>
            <a:endParaRPr/>
          </a:p>
        </p:txBody>
      </p:sp>
      <p:sp>
        <p:nvSpPr>
          <p:cNvPr id="305" name="Google Shape;305;p38"/>
          <p:cNvSpPr txBox="1">
            <a:spLocks noGrp="1"/>
          </p:cNvSpPr>
          <p:nvPr>
            <p:ph type="title"/>
          </p:nvPr>
        </p:nvSpPr>
        <p:spPr>
          <a:xfrm>
            <a:off x="3670816" y="1579650"/>
            <a:ext cx="4438800" cy="101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16.75%</a:t>
            </a:r>
            <a:endParaRPr/>
          </a:p>
        </p:txBody>
      </p:sp>
      <p:pic>
        <p:nvPicPr>
          <p:cNvPr id="306" name="Google Shape;306;p38"/>
          <p:cNvPicPr preferRelativeResize="0"/>
          <p:nvPr/>
        </p:nvPicPr>
        <p:blipFill rotWithShape="1">
          <a:blip r:embed="rId3">
            <a:alphaModFix/>
          </a:blip>
          <a:srcRect r="73400" b="7347"/>
          <a:stretch/>
        </p:blipFill>
        <p:spPr>
          <a:xfrm rot="-256639">
            <a:off x="1162459" y="821079"/>
            <a:ext cx="1786939" cy="3501342"/>
          </a:xfrm>
          <a:prstGeom prst="rect">
            <a:avLst/>
          </a:prstGeom>
          <a:noFill/>
          <a:ln>
            <a:noFill/>
          </a:ln>
          <a:effectLst>
            <a:outerShdw blurRad="85725" dist="76200" dir="5280000" algn="bl" rotWithShape="0">
              <a:schemeClr val="dk1">
                <a:alpha val="55000"/>
              </a:schemeClr>
            </a:outerShdw>
          </a:effectLst>
        </p:spPr>
      </p:pic>
      <p:sp>
        <p:nvSpPr>
          <p:cNvPr id="307" name="Google Shape;307;p38"/>
          <p:cNvSpPr/>
          <p:nvPr/>
        </p:nvSpPr>
        <p:spPr>
          <a:xfrm>
            <a:off x="5934600" y="-1628850"/>
            <a:ext cx="3209400" cy="32085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COLUMN CHART</a:t>
            </a:r>
            <a:endParaRPr/>
          </a:p>
        </p:txBody>
      </p:sp>
      <p:sp>
        <p:nvSpPr>
          <p:cNvPr id="313" name="Google Shape;313;p39"/>
          <p:cNvSpPr txBox="1"/>
          <p:nvPr/>
        </p:nvSpPr>
        <p:spPr>
          <a:xfrm>
            <a:off x="796363" y="3815400"/>
            <a:ext cx="3651600" cy="45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rchivo Medium"/>
                <a:ea typeface="Archivo Medium"/>
                <a:cs typeface="Archivo Medium"/>
                <a:sym typeface="Archivo Medium"/>
              </a:rPr>
              <a:t>Follow the link in the graph to modify its data and then paste the new one here. </a:t>
            </a:r>
            <a:r>
              <a:rPr lang="en" sz="1000" u="sng">
                <a:solidFill>
                  <a:schemeClr val="dk1"/>
                </a:solidFill>
                <a:latin typeface="Archivo Medium"/>
                <a:ea typeface="Archivo Medium"/>
                <a:cs typeface="Archivo Medium"/>
                <a:sym typeface="Archivo Medium"/>
                <a:hlinkClick r:id="rId3">
                  <a:extLst>
                    <a:ext uri="{A12FA001-AC4F-418D-AE19-62706E023703}">
                      <ahyp:hlinkClr xmlns:ahyp="http://schemas.microsoft.com/office/drawing/2018/hyperlinkcolor" val="tx"/>
                    </a:ext>
                  </a:extLst>
                </a:hlinkClick>
              </a:rPr>
              <a:t>For more info, click here</a:t>
            </a:r>
            <a:endParaRPr sz="1000">
              <a:solidFill>
                <a:schemeClr val="dk1"/>
              </a:solidFill>
              <a:latin typeface="Archivo Medium"/>
              <a:ea typeface="Archivo Medium"/>
              <a:cs typeface="Archivo Medium"/>
              <a:sym typeface="Archivo Medium"/>
            </a:endParaRPr>
          </a:p>
        </p:txBody>
      </p:sp>
      <p:sp>
        <p:nvSpPr>
          <p:cNvPr id="314" name="Google Shape;314;p39"/>
          <p:cNvSpPr txBox="1"/>
          <p:nvPr/>
        </p:nvSpPr>
        <p:spPr>
          <a:xfrm>
            <a:off x="4648375" y="1783475"/>
            <a:ext cx="3699300" cy="504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UNDERSTANDING THE NUMBERS</a:t>
            </a:r>
            <a:endParaRPr sz="1800" b="1">
              <a:solidFill>
                <a:schemeClr val="accent3"/>
              </a:solidFill>
              <a:latin typeface="Catamaran"/>
              <a:ea typeface="Catamaran"/>
              <a:cs typeface="Catamaran"/>
              <a:sym typeface="Catamaran"/>
            </a:endParaRPr>
          </a:p>
        </p:txBody>
      </p:sp>
      <p:sp>
        <p:nvSpPr>
          <p:cNvPr id="315" name="Google Shape;315;p39"/>
          <p:cNvSpPr txBox="1"/>
          <p:nvPr/>
        </p:nvSpPr>
        <p:spPr>
          <a:xfrm>
            <a:off x="4648375" y="2375500"/>
            <a:ext cx="3699300" cy="14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chivo Medium"/>
                <a:ea typeface="Archivo Medium"/>
                <a:cs typeface="Archivo Medium"/>
                <a:sym typeface="Archivo Medium"/>
              </a:rPr>
              <a:t>Use this slide to present data on the outcomes of patients who have received treatment for a particular condition or disease. A column chart can be an effective way to illustrate changes in patient outcomes over time. Consider including data from clinical trials or real-world patient populations to showcase the impact</a:t>
            </a:r>
            <a:endParaRPr sz="1200">
              <a:solidFill>
                <a:schemeClr val="dk1"/>
              </a:solidFill>
              <a:latin typeface="Archivo Medium"/>
              <a:ea typeface="Archivo Medium"/>
              <a:cs typeface="Archivo Medium"/>
              <a:sym typeface="Archivo Medium"/>
            </a:endParaRPr>
          </a:p>
        </p:txBody>
      </p:sp>
      <p:pic>
        <p:nvPicPr>
          <p:cNvPr id="316" name="Google Shape;316;p39"/>
          <p:cNvPicPr preferRelativeResize="0"/>
          <p:nvPr/>
        </p:nvPicPr>
        <p:blipFill rotWithShape="1">
          <a:blip r:embed="rId4">
            <a:alphaModFix/>
          </a:blip>
          <a:srcRect r="74964" b="9600"/>
          <a:stretch/>
        </p:blipFill>
        <p:spPr>
          <a:xfrm rot="265115" flipH="1">
            <a:off x="8197747" y="3701337"/>
            <a:ext cx="639605" cy="1299160"/>
          </a:xfrm>
          <a:prstGeom prst="rect">
            <a:avLst/>
          </a:prstGeom>
          <a:noFill/>
          <a:ln>
            <a:noFill/>
          </a:ln>
        </p:spPr>
      </p:pic>
      <p:pic>
        <p:nvPicPr>
          <p:cNvPr id="317" name="Google Shape;317;p39" title="Chart">
            <a:hlinkClick r:id="rId5"/>
          </p:cNvPr>
          <p:cNvPicPr preferRelativeResize="0"/>
          <p:nvPr/>
        </p:nvPicPr>
        <p:blipFill>
          <a:blip r:embed="rId6">
            <a:alphaModFix/>
          </a:blip>
          <a:stretch>
            <a:fillRect/>
          </a:stretch>
        </p:blipFill>
        <p:spPr>
          <a:xfrm>
            <a:off x="796325" y="1442775"/>
            <a:ext cx="3651672" cy="2257951"/>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MILESTONES</a:t>
            </a:r>
            <a:endParaRPr/>
          </a:p>
        </p:txBody>
      </p:sp>
      <p:sp>
        <p:nvSpPr>
          <p:cNvPr id="323" name="Google Shape;323;p40"/>
          <p:cNvSpPr/>
          <p:nvPr/>
        </p:nvSpPr>
        <p:spPr>
          <a:xfrm>
            <a:off x="1467681" y="1392719"/>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0"/>
          <p:cNvSpPr txBox="1"/>
          <p:nvPr/>
        </p:nvSpPr>
        <p:spPr>
          <a:xfrm flipH="1">
            <a:off x="707481" y="1889531"/>
            <a:ext cx="18054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Discovery</a:t>
            </a:r>
            <a:endParaRPr sz="1200">
              <a:solidFill>
                <a:schemeClr val="dk1"/>
              </a:solidFill>
              <a:latin typeface="Archivo Medium"/>
              <a:ea typeface="Archivo Medium"/>
              <a:cs typeface="Archivo Medium"/>
              <a:sym typeface="Archivo Medium"/>
            </a:endParaRPr>
          </a:p>
        </p:txBody>
      </p:sp>
      <p:sp>
        <p:nvSpPr>
          <p:cNvPr id="325" name="Google Shape;325;p40"/>
          <p:cNvSpPr txBox="1"/>
          <p:nvPr/>
        </p:nvSpPr>
        <p:spPr>
          <a:xfrm flipH="1">
            <a:off x="2675127" y="1889556"/>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Preclinical research</a:t>
            </a:r>
            <a:endParaRPr sz="1200">
              <a:solidFill>
                <a:schemeClr val="dk1"/>
              </a:solidFill>
              <a:latin typeface="Archivo Medium"/>
              <a:ea typeface="Archivo Medium"/>
              <a:cs typeface="Archivo Medium"/>
              <a:sym typeface="Archivo Medium"/>
            </a:endParaRPr>
          </a:p>
        </p:txBody>
      </p:sp>
      <p:sp>
        <p:nvSpPr>
          <p:cNvPr id="326" name="Google Shape;326;p40"/>
          <p:cNvSpPr txBox="1"/>
          <p:nvPr/>
        </p:nvSpPr>
        <p:spPr>
          <a:xfrm flipH="1">
            <a:off x="4649673" y="1889556"/>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Early phase</a:t>
            </a:r>
            <a:endParaRPr sz="1200">
              <a:solidFill>
                <a:schemeClr val="dk1"/>
              </a:solidFill>
              <a:latin typeface="Archivo Medium"/>
              <a:ea typeface="Archivo Medium"/>
              <a:cs typeface="Archivo Medium"/>
              <a:sym typeface="Archivo Medium"/>
            </a:endParaRPr>
          </a:p>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clinical trial</a:t>
            </a:r>
            <a:endParaRPr sz="1200">
              <a:solidFill>
                <a:schemeClr val="dk1"/>
              </a:solidFill>
              <a:latin typeface="Archivo Medium"/>
              <a:ea typeface="Archivo Medium"/>
              <a:cs typeface="Archivo Medium"/>
              <a:sym typeface="Archivo Medium"/>
            </a:endParaRPr>
          </a:p>
        </p:txBody>
      </p:sp>
      <p:sp>
        <p:nvSpPr>
          <p:cNvPr id="327" name="Google Shape;327;p40"/>
          <p:cNvSpPr txBox="1"/>
          <p:nvPr/>
        </p:nvSpPr>
        <p:spPr>
          <a:xfrm flipH="1">
            <a:off x="6624219" y="1889556"/>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Phase I clinical trial</a:t>
            </a:r>
            <a:endParaRPr sz="1200">
              <a:solidFill>
                <a:schemeClr val="dk1"/>
              </a:solidFill>
              <a:latin typeface="Archivo Medium"/>
              <a:ea typeface="Archivo Medium"/>
              <a:cs typeface="Archivo Medium"/>
              <a:sym typeface="Archivo Medium"/>
            </a:endParaRPr>
          </a:p>
        </p:txBody>
      </p:sp>
      <p:cxnSp>
        <p:nvCxnSpPr>
          <p:cNvPr id="328" name="Google Shape;328;p40"/>
          <p:cNvCxnSpPr>
            <a:stCxn id="323" idx="2"/>
            <a:endCxn id="324" idx="0"/>
          </p:cNvCxnSpPr>
          <p:nvPr/>
        </p:nvCxnSpPr>
        <p:spPr>
          <a:xfrm>
            <a:off x="1610181" y="1677719"/>
            <a:ext cx="0" cy="211800"/>
          </a:xfrm>
          <a:prstGeom prst="straightConnector1">
            <a:avLst/>
          </a:prstGeom>
          <a:noFill/>
          <a:ln w="9525" cap="flat" cmpd="sng">
            <a:solidFill>
              <a:schemeClr val="dk1"/>
            </a:solidFill>
            <a:prstDash val="solid"/>
            <a:round/>
            <a:headEnd type="none" w="med" len="med"/>
            <a:tailEnd type="diamond" w="med" len="med"/>
          </a:ln>
        </p:spPr>
      </p:cxnSp>
      <p:sp>
        <p:nvSpPr>
          <p:cNvPr id="329" name="Google Shape;329;p40"/>
          <p:cNvSpPr txBox="1"/>
          <p:nvPr/>
        </p:nvSpPr>
        <p:spPr>
          <a:xfrm flipH="1">
            <a:off x="707481" y="3766381"/>
            <a:ext cx="18054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Phase II clinical trial</a:t>
            </a:r>
            <a:endParaRPr sz="1200">
              <a:solidFill>
                <a:schemeClr val="dk1"/>
              </a:solidFill>
              <a:latin typeface="Archivo Medium"/>
              <a:ea typeface="Archivo Medium"/>
              <a:cs typeface="Archivo Medium"/>
              <a:sym typeface="Archivo Medium"/>
            </a:endParaRPr>
          </a:p>
        </p:txBody>
      </p:sp>
      <p:sp>
        <p:nvSpPr>
          <p:cNvPr id="330" name="Google Shape;330;p40"/>
          <p:cNvSpPr txBox="1"/>
          <p:nvPr/>
        </p:nvSpPr>
        <p:spPr>
          <a:xfrm flipH="1">
            <a:off x="2675127" y="3766381"/>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Phase III clinical trial</a:t>
            </a:r>
            <a:endParaRPr sz="1200">
              <a:solidFill>
                <a:schemeClr val="dk1"/>
              </a:solidFill>
              <a:latin typeface="Archivo Medium"/>
              <a:ea typeface="Archivo Medium"/>
              <a:cs typeface="Archivo Medium"/>
              <a:sym typeface="Archivo Medium"/>
            </a:endParaRPr>
          </a:p>
        </p:txBody>
      </p:sp>
      <p:sp>
        <p:nvSpPr>
          <p:cNvPr id="331" name="Google Shape;331;p40"/>
          <p:cNvSpPr txBox="1"/>
          <p:nvPr/>
        </p:nvSpPr>
        <p:spPr>
          <a:xfrm flipH="1">
            <a:off x="4649673" y="3766381"/>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FDA review</a:t>
            </a:r>
            <a:endParaRPr sz="1200">
              <a:solidFill>
                <a:schemeClr val="dk1"/>
              </a:solidFill>
              <a:latin typeface="Archivo Medium"/>
              <a:ea typeface="Archivo Medium"/>
              <a:cs typeface="Archivo Medium"/>
              <a:sym typeface="Archivo Medium"/>
            </a:endParaRPr>
          </a:p>
        </p:txBody>
      </p:sp>
      <p:sp>
        <p:nvSpPr>
          <p:cNvPr id="332" name="Google Shape;332;p40"/>
          <p:cNvSpPr txBox="1"/>
          <p:nvPr/>
        </p:nvSpPr>
        <p:spPr>
          <a:xfrm flipH="1">
            <a:off x="6624219" y="3766381"/>
            <a:ext cx="1812300" cy="44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Medium"/>
                <a:ea typeface="Archivo Medium"/>
                <a:cs typeface="Archivo Medium"/>
                <a:sym typeface="Archivo Medium"/>
              </a:rPr>
              <a:t>Post-market monitoring</a:t>
            </a:r>
            <a:endParaRPr sz="1200">
              <a:solidFill>
                <a:schemeClr val="dk1"/>
              </a:solidFill>
              <a:latin typeface="Archivo Medium"/>
              <a:ea typeface="Archivo Medium"/>
              <a:cs typeface="Archivo Medium"/>
              <a:sym typeface="Archivo Medium"/>
            </a:endParaRPr>
          </a:p>
        </p:txBody>
      </p:sp>
      <p:sp>
        <p:nvSpPr>
          <p:cNvPr id="333" name="Google Shape;333;p40"/>
          <p:cNvSpPr/>
          <p:nvPr/>
        </p:nvSpPr>
        <p:spPr>
          <a:xfrm>
            <a:off x="3441077" y="1392731"/>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0"/>
          <p:cNvSpPr/>
          <p:nvPr/>
        </p:nvSpPr>
        <p:spPr>
          <a:xfrm>
            <a:off x="5414473" y="1392731"/>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0"/>
          <p:cNvSpPr/>
          <p:nvPr/>
        </p:nvSpPr>
        <p:spPr>
          <a:xfrm>
            <a:off x="7387869" y="1392731"/>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6" name="Google Shape;336;p40"/>
          <p:cNvCxnSpPr>
            <a:stCxn id="333" idx="2"/>
            <a:endCxn id="325" idx="0"/>
          </p:cNvCxnSpPr>
          <p:nvPr/>
        </p:nvCxnSpPr>
        <p:spPr>
          <a:xfrm flipH="1">
            <a:off x="3581177" y="1677731"/>
            <a:ext cx="2400" cy="211800"/>
          </a:xfrm>
          <a:prstGeom prst="straightConnector1">
            <a:avLst/>
          </a:prstGeom>
          <a:noFill/>
          <a:ln w="9525" cap="flat" cmpd="sng">
            <a:solidFill>
              <a:schemeClr val="dk1"/>
            </a:solidFill>
            <a:prstDash val="solid"/>
            <a:round/>
            <a:headEnd type="none" w="med" len="med"/>
            <a:tailEnd type="diamond" w="med" len="med"/>
          </a:ln>
        </p:spPr>
      </p:cxnSp>
      <p:cxnSp>
        <p:nvCxnSpPr>
          <p:cNvPr id="337" name="Google Shape;337;p40"/>
          <p:cNvCxnSpPr>
            <a:stCxn id="334" idx="2"/>
            <a:endCxn id="326" idx="0"/>
          </p:cNvCxnSpPr>
          <p:nvPr/>
        </p:nvCxnSpPr>
        <p:spPr>
          <a:xfrm flipH="1">
            <a:off x="5555773" y="1677731"/>
            <a:ext cx="1200" cy="211800"/>
          </a:xfrm>
          <a:prstGeom prst="straightConnector1">
            <a:avLst/>
          </a:prstGeom>
          <a:noFill/>
          <a:ln w="9525" cap="flat" cmpd="sng">
            <a:solidFill>
              <a:schemeClr val="dk1"/>
            </a:solidFill>
            <a:prstDash val="solid"/>
            <a:round/>
            <a:headEnd type="none" w="med" len="med"/>
            <a:tailEnd type="diamond" w="med" len="med"/>
          </a:ln>
        </p:spPr>
      </p:cxnSp>
      <p:cxnSp>
        <p:nvCxnSpPr>
          <p:cNvPr id="338" name="Google Shape;338;p40"/>
          <p:cNvCxnSpPr>
            <a:stCxn id="335" idx="2"/>
            <a:endCxn id="327" idx="0"/>
          </p:cNvCxnSpPr>
          <p:nvPr/>
        </p:nvCxnSpPr>
        <p:spPr>
          <a:xfrm>
            <a:off x="7530369" y="1677731"/>
            <a:ext cx="0" cy="211800"/>
          </a:xfrm>
          <a:prstGeom prst="straightConnector1">
            <a:avLst/>
          </a:prstGeom>
          <a:noFill/>
          <a:ln w="9525" cap="flat" cmpd="sng">
            <a:solidFill>
              <a:schemeClr val="dk1"/>
            </a:solidFill>
            <a:prstDash val="solid"/>
            <a:round/>
            <a:headEnd type="none" w="med" len="med"/>
            <a:tailEnd type="diamond" w="med" len="med"/>
          </a:ln>
        </p:spPr>
      </p:cxnSp>
      <p:cxnSp>
        <p:nvCxnSpPr>
          <p:cNvPr id="339" name="Google Shape;339;p40"/>
          <p:cNvCxnSpPr>
            <a:stCxn id="323" idx="3"/>
            <a:endCxn id="333" idx="1"/>
          </p:cNvCxnSpPr>
          <p:nvPr/>
        </p:nvCxnSpPr>
        <p:spPr>
          <a:xfrm>
            <a:off x="1752681" y="1535219"/>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40"/>
          <p:cNvCxnSpPr>
            <a:stCxn id="333" idx="3"/>
            <a:endCxn id="334" idx="1"/>
          </p:cNvCxnSpPr>
          <p:nvPr/>
        </p:nvCxnSpPr>
        <p:spPr>
          <a:xfrm>
            <a:off x="3726077" y="1535231"/>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41" name="Google Shape;341;p40"/>
          <p:cNvCxnSpPr>
            <a:stCxn id="334" idx="3"/>
            <a:endCxn id="335" idx="1"/>
          </p:cNvCxnSpPr>
          <p:nvPr/>
        </p:nvCxnSpPr>
        <p:spPr>
          <a:xfrm>
            <a:off x="5699473" y="1535231"/>
            <a:ext cx="1688400" cy="0"/>
          </a:xfrm>
          <a:prstGeom prst="straightConnector1">
            <a:avLst/>
          </a:prstGeom>
          <a:noFill/>
          <a:ln w="9525" cap="flat" cmpd="sng">
            <a:solidFill>
              <a:schemeClr val="dk1"/>
            </a:solidFill>
            <a:prstDash val="solid"/>
            <a:round/>
            <a:headEnd type="none" w="med" len="med"/>
            <a:tailEnd type="none" w="med" len="med"/>
          </a:ln>
        </p:spPr>
      </p:cxnSp>
      <p:sp>
        <p:nvSpPr>
          <p:cNvPr id="342" name="Google Shape;342;p40"/>
          <p:cNvSpPr/>
          <p:nvPr/>
        </p:nvSpPr>
        <p:spPr>
          <a:xfrm>
            <a:off x="1467681" y="3255394"/>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3" name="Google Shape;343;p40"/>
          <p:cNvCxnSpPr>
            <a:stCxn id="342" idx="2"/>
            <a:endCxn id="329" idx="0"/>
          </p:cNvCxnSpPr>
          <p:nvPr/>
        </p:nvCxnSpPr>
        <p:spPr>
          <a:xfrm>
            <a:off x="1610181" y="3540394"/>
            <a:ext cx="0" cy="225900"/>
          </a:xfrm>
          <a:prstGeom prst="straightConnector1">
            <a:avLst/>
          </a:prstGeom>
          <a:noFill/>
          <a:ln w="9525" cap="flat" cmpd="sng">
            <a:solidFill>
              <a:schemeClr val="dk1"/>
            </a:solidFill>
            <a:prstDash val="solid"/>
            <a:round/>
            <a:headEnd type="none" w="med" len="med"/>
            <a:tailEnd type="diamond" w="med" len="med"/>
          </a:ln>
        </p:spPr>
      </p:cxnSp>
      <p:sp>
        <p:nvSpPr>
          <p:cNvPr id="344" name="Google Shape;344;p40"/>
          <p:cNvSpPr/>
          <p:nvPr/>
        </p:nvSpPr>
        <p:spPr>
          <a:xfrm>
            <a:off x="3441077" y="3255406"/>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0"/>
          <p:cNvSpPr/>
          <p:nvPr/>
        </p:nvSpPr>
        <p:spPr>
          <a:xfrm>
            <a:off x="5414473" y="3255406"/>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0"/>
          <p:cNvSpPr/>
          <p:nvPr/>
        </p:nvSpPr>
        <p:spPr>
          <a:xfrm>
            <a:off x="7387869" y="3255406"/>
            <a:ext cx="285000" cy="28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7" name="Google Shape;347;p40"/>
          <p:cNvCxnSpPr>
            <a:stCxn id="344" idx="2"/>
            <a:endCxn id="330" idx="0"/>
          </p:cNvCxnSpPr>
          <p:nvPr/>
        </p:nvCxnSpPr>
        <p:spPr>
          <a:xfrm flipH="1">
            <a:off x="3581177" y="3540406"/>
            <a:ext cx="2400" cy="225900"/>
          </a:xfrm>
          <a:prstGeom prst="straightConnector1">
            <a:avLst/>
          </a:prstGeom>
          <a:noFill/>
          <a:ln w="9525" cap="flat" cmpd="sng">
            <a:solidFill>
              <a:schemeClr val="dk1"/>
            </a:solidFill>
            <a:prstDash val="solid"/>
            <a:round/>
            <a:headEnd type="none" w="med" len="med"/>
            <a:tailEnd type="diamond" w="med" len="med"/>
          </a:ln>
        </p:spPr>
      </p:cxnSp>
      <p:cxnSp>
        <p:nvCxnSpPr>
          <p:cNvPr id="348" name="Google Shape;348;p40"/>
          <p:cNvCxnSpPr>
            <a:stCxn id="345" idx="2"/>
            <a:endCxn id="331" idx="0"/>
          </p:cNvCxnSpPr>
          <p:nvPr/>
        </p:nvCxnSpPr>
        <p:spPr>
          <a:xfrm flipH="1">
            <a:off x="5555773" y="3540406"/>
            <a:ext cx="1200" cy="225900"/>
          </a:xfrm>
          <a:prstGeom prst="straightConnector1">
            <a:avLst/>
          </a:prstGeom>
          <a:noFill/>
          <a:ln w="9525" cap="flat" cmpd="sng">
            <a:solidFill>
              <a:schemeClr val="dk1"/>
            </a:solidFill>
            <a:prstDash val="solid"/>
            <a:round/>
            <a:headEnd type="none" w="med" len="med"/>
            <a:tailEnd type="diamond" w="med" len="med"/>
          </a:ln>
        </p:spPr>
      </p:cxnSp>
      <p:cxnSp>
        <p:nvCxnSpPr>
          <p:cNvPr id="349" name="Google Shape;349;p40"/>
          <p:cNvCxnSpPr>
            <a:stCxn id="346" idx="2"/>
            <a:endCxn id="332" idx="0"/>
          </p:cNvCxnSpPr>
          <p:nvPr/>
        </p:nvCxnSpPr>
        <p:spPr>
          <a:xfrm>
            <a:off x="7530369" y="3540406"/>
            <a:ext cx="0" cy="225900"/>
          </a:xfrm>
          <a:prstGeom prst="straightConnector1">
            <a:avLst/>
          </a:prstGeom>
          <a:noFill/>
          <a:ln w="9525" cap="flat" cmpd="sng">
            <a:solidFill>
              <a:schemeClr val="dk1"/>
            </a:solidFill>
            <a:prstDash val="solid"/>
            <a:round/>
            <a:headEnd type="none" w="med" len="med"/>
            <a:tailEnd type="diamond" w="med" len="med"/>
          </a:ln>
        </p:spPr>
      </p:cxnSp>
      <p:cxnSp>
        <p:nvCxnSpPr>
          <p:cNvPr id="350" name="Google Shape;350;p40"/>
          <p:cNvCxnSpPr>
            <a:stCxn id="342" idx="3"/>
            <a:endCxn id="344" idx="1"/>
          </p:cNvCxnSpPr>
          <p:nvPr/>
        </p:nvCxnSpPr>
        <p:spPr>
          <a:xfrm>
            <a:off x="1752681" y="3397894"/>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51" name="Google Shape;351;p40"/>
          <p:cNvCxnSpPr>
            <a:stCxn id="344" idx="3"/>
            <a:endCxn id="345" idx="1"/>
          </p:cNvCxnSpPr>
          <p:nvPr/>
        </p:nvCxnSpPr>
        <p:spPr>
          <a:xfrm>
            <a:off x="3726077" y="3397906"/>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52" name="Google Shape;352;p40"/>
          <p:cNvCxnSpPr>
            <a:stCxn id="345" idx="3"/>
            <a:endCxn id="346" idx="1"/>
          </p:cNvCxnSpPr>
          <p:nvPr/>
        </p:nvCxnSpPr>
        <p:spPr>
          <a:xfrm>
            <a:off x="5699473" y="3397906"/>
            <a:ext cx="1688400" cy="0"/>
          </a:xfrm>
          <a:prstGeom prst="straightConnector1">
            <a:avLst/>
          </a:prstGeom>
          <a:noFill/>
          <a:ln w="9525" cap="flat" cmpd="sng">
            <a:solidFill>
              <a:schemeClr val="dk1"/>
            </a:solidFill>
            <a:prstDash val="solid"/>
            <a:round/>
            <a:headEnd type="none" w="med" len="med"/>
            <a:tailEnd type="none" w="med" len="med"/>
          </a:ln>
        </p:spPr>
      </p:cxnSp>
      <p:cxnSp>
        <p:nvCxnSpPr>
          <p:cNvPr id="353" name="Google Shape;353;p40"/>
          <p:cNvCxnSpPr>
            <a:stCxn id="335" idx="3"/>
            <a:endCxn id="342" idx="1"/>
          </p:cNvCxnSpPr>
          <p:nvPr/>
        </p:nvCxnSpPr>
        <p:spPr>
          <a:xfrm flipH="1">
            <a:off x="1467669" y="1535231"/>
            <a:ext cx="6205200" cy="1862700"/>
          </a:xfrm>
          <a:prstGeom prst="bentConnector5">
            <a:avLst>
              <a:gd name="adj1" fmla="val -12239"/>
              <a:gd name="adj2" fmla="val 58198"/>
              <a:gd name="adj3" fmla="val 112301"/>
            </a:avLst>
          </a:prstGeom>
          <a:noFill/>
          <a:ln w="9525" cap="flat" cmpd="sng">
            <a:solidFill>
              <a:schemeClr val="dk1"/>
            </a:solidFill>
            <a:prstDash val="solid"/>
            <a:round/>
            <a:headEnd type="none" w="med" len="med"/>
            <a:tailEnd type="none" w="med" len="med"/>
          </a:ln>
        </p:spPr>
      </p:cxnSp>
      <p:pic>
        <p:nvPicPr>
          <p:cNvPr id="354" name="Google Shape;354;p40"/>
          <p:cNvPicPr preferRelativeResize="0"/>
          <p:nvPr/>
        </p:nvPicPr>
        <p:blipFill rotWithShape="1">
          <a:blip r:embed="rId3">
            <a:alphaModFix/>
          </a:blip>
          <a:srcRect r="38556" b="43829"/>
          <a:stretch/>
        </p:blipFill>
        <p:spPr>
          <a:xfrm flipH="1">
            <a:off x="-161400" y="4258803"/>
            <a:ext cx="1876075" cy="96469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graphicFrame>
        <p:nvGraphicFramePr>
          <p:cNvPr id="359" name="Google Shape;359;p41"/>
          <p:cNvGraphicFramePr/>
          <p:nvPr/>
        </p:nvGraphicFramePr>
        <p:xfrm>
          <a:off x="720000" y="1287300"/>
          <a:ext cx="3000000" cy="3000000"/>
        </p:xfrm>
        <a:graphic>
          <a:graphicData uri="http://schemas.openxmlformats.org/drawingml/2006/table">
            <a:tbl>
              <a:tblPr>
                <a:noFill/>
                <a:tableStyleId>{00768B2E-8DAE-4E61-910B-BF1A3FBB6EF7}</a:tableStyleId>
              </a:tblPr>
              <a:tblGrid>
                <a:gridCol w="1570575">
                  <a:extLst>
                    <a:ext uri="{9D8B030D-6E8A-4147-A177-3AD203B41FA5}">
                      <a16:colId xmlns:a16="http://schemas.microsoft.com/office/drawing/2014/main" val="20000"/>
                    </a:ext>
                  </a:extLst>
                </a:gridCol>
                <a:gridCol w="1163475">
                  <a:extLst>
                    <a:ext uri="{9D8B030D-6E8A-4147-A177-3AD203B41FA5}">
                      <a16:colId xmlns:a16="http://schemas.microsoft.com/office/drawing/2014/main" val="20001"/>
                    </a:ext>
                  </a:extLst>
                </a:gridCol>
                <a:gridCol w="1168625">
                  <a:extLst>
                    <a:ext uri="{9D8B030D-6E8A-4147-A177-3AD203B41FA5}">
                      <a16:colId xmlns:a16="http://schemas.microsoft.com/office/drawing/2014/main" val="20002"/>
                    </a:ext>
                  </a:extLst>
                </a:gridCol>
                <a:gridCol w="814375">
                  <a:extLst>
                    <a:ext uri="{9D8B030D-6E8A-4147-A177-3AD203B41FA5}">
                      <a16:colId xmlns:a16="http://schemas.microsoft.com/office/drawing/2014/main" val="20003"/>
                    </a:ext>
                  </a:extLst>
                </a:gridCol>
                <a:gridCol w="2996675">
                  <a:extLst>
                    <a:ext uri="{9D8B030D-6E8A-4147-A177-3AD203B41FA5}">
                      <a16:colId xmlns:a16="http://schemas.microsoft.com/office/drawing/2014/main" val="20004"/>
                    </a:ext>
                  </a:extLst>
                </a:gridCol>
              </a:tblGrid>
              <a:tr h="459750">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TREATMENT</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 RATE</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EFFECTS</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COST</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AVAILABILITY</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Medication A</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80%</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Mild</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Widely available</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Medication B</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70%</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Moderate</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Available only with prescription</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Surgery</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90%</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High</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Requires specialized facilities</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Radiation therapy</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75%</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Moderate</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Available in most hospitals</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Immunotherapy</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65%</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Moderate</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Available only in select medical centers</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459750">
                <a:tc>
                  <a:txBody>
                    <a:bodyPr/>
                    <a:lstStyle/>
                    <a:p>
                      <a:pPr marL="0" lvl="0" indent="0" algn="ctr" rtl="0">
                        <a:lnSpc>
                          <a:spcPct val="100000"/>
                        </a:lnSpc>
                        <a:spcBef>
                          <a:spcPts val="0"/>
                        </a:spcBef>
                        <a:spcAft>
                          <a:spcPts val="0"/>
                        </a:spcAft>
                        <a:buNone/>
                      </a:pPr>
                      <a:r>
                        <a:rPr lang="en" sz="1200" b="1">
                          <a:solidFill>
                            <a:schemeClr val="dk1"/>
                          </a:solidFill>
                          <a:latin typeface="Catamaran"/>
                          <a:ea typeface="Catamaran"/>
                          <a:cs typeface="Catamaran"/>
                          <a:sym typeface="Catamaran"/>
                        </a:rPr>
                        <a:t>Physical therapy</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60%</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Mild</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Widely available</a:t>
                      </a:r>
                      <a:endParaRPr sz="12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bl>
          </a:graphicData>
        </a:graphic>
      </p:graphicFrame>
      <p:sp>
        <p:nvSpPr>
          <p:cNvPr id="360" name="Google Shape;360;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TREATMENT OPTIONS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CLINICAL TRIAL PHASES</a:t>
            </a:r>
            <a:endParaRPr/>
          </a:p>
        </p:txBody>
      </p:sp>
      <p:sp>
        <p:nvSpPr>
          <p:cNvPr id="366" name="Google Shape;366;p42"/>
          <p:cNvSpPr/>
          <p:nvPr/>
        </p:nvSpPr>
        <p:spPr>
          <a:xfrm>
            <a:off x="910500" y="1067400"/>
            <a:ext cx="3333600" cy="3555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Archivo Medium"/>
                <a:ea typeface="Archivo Medium"/>
                <a:cs typeface="Archivo Medium"/>
                <a:sym typeface="Archivo Medium"/>
              </a:rPr>
              <a:t>Phase 1: Safety and dosage</a:t>
            </a:r>
            <a:endParaRPr sz="1200">
              <a:solidFill>
                <a:schemeClr val="lt1"/>
              </a:solidFill>
              <a:latin typeface="Archivo Medium"/>
              <a:ea typeface="Archivo Medium"/>
              <a:cs typeface="Archivo Medium"/>
              <a:sym typeface="Archivo Medium"/>
            </a:endParaRPr>
          </a:p>
        </p:txBody>
      </p:sp>
      <p:sp>
        <p:nvSpPr>
          <p:cNvPr id="367" name="Google Shape;367;p42"/>
          <p:cNvSpPr/>
          <p:nvPr/>
        </p:nvSpPr>
        <p:spPr>
          <a:xfrm>
            <a:off x="910500" y="1422925"/>
            <a:ext cx="3333600" cy="130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Participants: 20-100 healthy volunteers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Objective: To determine safe dosage and identify side effects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Duration: 6 months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Success rate: 80% of participants completed the trial without experiencing significant side effects</a:t>
            </a:r>
            <a:endParaRPr sz="1000">
              <a:solidFill>
                <a:schemeClr val="dk1"/>
              </a:solidFill>
              <a:latin typeface="Archivo Medium"/>
              <a:ea typeface="Archivo Medium"/>
              <a:cs typeface="Archivo Medium"/>
              <a:sym typeface="Archivo Medium"/>
            </a:endParaRPr>
          </a:p>
        </p:txBody>
      </p:sp>
      <p:sp>
        <p:nvSpPr>
          <p:cNvPr id="368" name="Google Shape;368;p42"/>
          <p:cNvSpPr/>
          <p:nvPr/>
        </p:nvSpPr>
        <p:spPr>
          <a:xfrm>
            <a:off x="4899900" y="1067400"/>
            <a:ext cx="3333600" cy="3555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Archivo Medium"/>
                <a:ea typeface="Archivo Medium"/>
                <a:cs typeface="Archivo Medium"/>
                <a:sym typeface="Archivo Medium"/>
              </a:rPr>
              <a:t>Phase 2: Side effects</a:t>
            </a:r>
            <a:endParaRPr sz="1200">
              <a:solidFill>
                <a:schemeClr val="lt1"/>
              </a:solidFill>
              <a:latin typeface="Archivo Medium"/>
              <a:ea typeface="Archivo Medium"/>
              <a:cs typeface="Archivo Medium"/>
              <a:sym typeface="Archivo Medium"/>
            </a:endParaRPr>
          </a:p>
        </p:txBody>
      </p:sp>
      <p:sp>
        <p:nvSpPr>
          <p:cNvPr id="369" name="Google Shape;369;p42"/>
          <p:cNvSpPr/>
          <p:nvPr/>
        </p:nvSpPr>
        <p:spPr>
          <a:xfrm>
            <a:off x="4899900" y="1422925"/>
            <a:ext cx="3333600" cy="130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Participants: Up to 100 people with the condition</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Objective: Determine effectiveness and further evaluate safety</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Duration: 12 months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Success rate: 65% of participants experienced a significant improvement in symptoms</a:t>
            </a:r>
            <a:endParaRPr sz="1000">
              <a:solidFill>
                <a:schemeClr val="dk1"/>
              </a:solidFill>
              <a:latin typeface="Archivo Medium"/>
              <a:ea typeface="Archivo Medium"/>
              <a:cs typeface="Archivo Medium"/>
              <a:sym typeface="Archivo Medium"/>
            </a:endParaRPr>
          </a:p>
        </p:txBody>
      </p:sp>
      <p:sp>
        <p:nvSpPr>
          <p:cNvPr id="370" name="Google Shape;370;p42"/>
          <p:cNvSpPr/>
          <p:nvPr/>
        </p:nvSpPr>
        <p:spPr>
          <a:xfrm>
            <a:off x="910500" y="2949500"/>
            <a:ext cx="3333600" cy="3555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Archivo Medium"/>
                <a:ea typeface="Archivo Medium"/>
                <a:cs typeface="Archivo Medium"/>
                <a:sym typeface="Archivo Medium"/>
              </a:rPr>
              <a:t>Phase 3: Large-scale testing</a:t>
            </a:r>
            <a:endParaRPr sz="1200">
              <a:solidFill>
                <a:schemeClr val="lt1"/>
              </a:solidFill>
              <a:latin typeface="Archivo Medium"/>
              <a:ea typeface="Archivo Medium"/>
              <a:cs typeface="Archivo Medium"/>
              <a:sym typeface="Archivo Medium"/>
            </a:endParaRPr>
          </a:p>
        </p:txBody>
      </p:sp>
      <p:sp>
        <p:nvSpPr>
          <p:cNvPr id="371" name="Google Shape;371;p42"/>
          <p:cNvSpPr/>
          <p:nvPr/>
        </p:nvSpPr>
        <p:spPr>
          <a:xfrm>
            <a:off x="910500" y="3305000"/>
            <a:ext cx="3333600" cy="130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Participants: From several hundred to thousands of people with the condition</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Objective: To confirm effectiveness, monitor side effects, and compare to standard treatments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Duration: 24 months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Success rate: a new treatment was better in almost 75% cases</a:t>
            </a:r>
            <a:endParaRPr sz="1000">
              <a:solidFill>
                <a:schemeClr val="dk1"/>
              </a:solidFill>
              <a:latin typeface="Archivo Medium"/>
              <a:ea typeface="Archivo Medium"/>
              <a:cs typeface="Archivo Medium"/>
              <a:sym typeface="Archivo Medium"/>
            </a:endParaRPr>
          </a:p>
        </p:txBody>
      </p:sp>
      <p:sp>
        <p:nvSpPr>
          <p:cNvPr id="372" name="Google Shape;372;p42"/>
          <p:cNvSpPr/>
          <p:nvPr/>
        </p:nvSpPr>
        <p:spPr>
          <a:xfrm>
            <a:off x="4899900" y="2949500"/>
            <a:ext cx="3333600" cy="3555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Archivo Medium"/>
                <a:ea typeface="Archivo Medium"/>
                <a:cs typeface="Archivo Medium"/>
                <a:sym typeface="Archivo Medium"/>
              </a:rPr>
              <a:t>Phase 4: Post-market monitoring</a:t>
            </a:r>
            <a:endParaRPr sz="1200">
              <a:solidFill>
                <a:schemeClr val="lt1"/>
              </a:solidFill>
              <a:latin typeface="Archivo Medium"/>
              <a:ea typeface="Archivo Medium"/>
              <a:cs typeface="Archivo Medium"/>
              <a:sym typeface="Archivo Medium"/>
            </a:endParaRPr>
          </a:p>
        </p:txBody>
      </p:sp>
      <p:sp>
        <p:nvSpPr>
          <p:cNvPr id="373" name="Google Shape;373;p42"/>
          <p:cNvSpPr/>
          <p:nvPr/>
        </p:nvSpPr>
        <p:spPr>
          <a:xfrm>
            <a:off x="4899900" y="3305000"/>
            <a:ext cx="3333600" cy="130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Participants: Thousands of people with the condition who are taking the drug</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Objective: To monitor long-term safety and effectiveness and detect rare side effects</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Duration: Ongoing</a:t>
            </a:r>
            <a:endParaRPr sz="1000">
              <a:solidFill>
                <a:schemeClr val="dk1"/>
              </a:solidFill>
              <a:latin typeface="Archivo Medium"/>
              <a:ea typeface="Archivo Medium"/>
              <a:cs typeface="Archivo Medium"/>
              <a:sym typeface="Archivo Medium"/>
            </a:endParaRPr>
          </a:p>
          <a:p>
            <a:pPr marL="171450" lvl="0" indent="-177800" algn="l" rtl="0">
              <a:spcBef>
                <a:spcPts val="0"/>
              </a:spcBef>
              <a:spcAft>
                <a:spcPts val="0"/>
              </a:spcAft>
              <a:buClr>
                <a:schemeClr val="dk1"/>
              </a:buClr>
              <a:buSzPts val="1000"/>
              <a:buFont typeface="Open Sans"/>
              <a:buChar char="■"/>
            </a:pPr>
            <a:r>
              <a:rPr lang="en" sz="1000">
                <a:solidFill>
                  <a:schemeClr val="dk1"/>
                </a:solidFill>
                <a:latin typeface="Archivo Medium"/>
                <a:ea typeface="Archivo Medium"/>
                <a:cs typeface="Archivo Medium"/>
                <a:sym typeface="Archivo Medium"/>
              </a:rPr>
              <a:t>Success rate: No safety concerns identified in the two years since the approval for market use</a:t>
            </a:r>
            <a:endParaRPr sz="1000">
              <a:solidFill>
                <a:schemeClr val="dk1"/>
              </a:solidFill>
              <a:latin typeface="Archivo Medium"/>
              <a:ea typeface="Archivo Medium"/>
              <a:cs typeface="Archivo Medium"/>
              <a:sym typeface="Archivo Medium"/>
            </a:endParaRPr>
          </a:p>
        </p:txBody>
      </p:sp>
      <p:cxnSp>
        <p:nvCxnSpPr>
          <p:cNvPr id="374" name="Google Shape;374;p42"/>
          <p:cNvCxnSpPr>
            <a:stCxn id="367" idx="3"/>
            <a:endCxn id="369" idx="1"/>
          </p:cNvCxnSpPr>
          <p:nvPr/>
        </p:nvCxnSpPr>
        <p:spPr>
          <a:xfrm>
            <a:off x="4244100" y="2074675"/>
            <a:ext cx="655800" cy="0"/>
          </a:xfrm>
          <a:prstGeom prst="straightConnector1">
            <a:avLst/>
          </a:prstGeom>
          <a:noFill/>
          <a:ln w="9525" cap="flat" cmpd="sng">
            <a:solidFill>
              <a:schemeClr val="dk1"/>
            </a:solidFill>
            <a:prstDash val="solid"/>
            <a:round/>
            <a:headEnd type="none" w="med" len="med"/>
            <a:tailEnd type="diamond" w="med" len="med"/>
          </a:ln>
        </p:spPr>
      </p:cxnSp>
      <p:cxnSp>
        <p:nvCxnSpPr>
          <p:cNvPr id="375" name="Google Shape;375;p42"/>
          <p:cNvCxnSpPr>
            <a:stCxn id="369" idx="3"/>
            <a:endCxn id="371" idx="1"/>
          </p:cNvCxnSpPr>
          <p:nvPr/>
        </p:nvCxnSpPr>
        <p:spPr>
          <a:xfrm flipH="1">
            <a:off x="910500" y="2074675"/>
            <a:ext cx="7323000" cy="1882200"/>
          </a:xfrm>
          <a:prstGeom prst="bentConnector5">
            <a:avLst>
              <a:gd name="adj1" fmla="val -2865"/>
              <a:gd name="adj2" fmla="val 41463"/>
              <a:gd name="adj3" fmla="val 102751"/>
            </a:avLst>
          </a:prstGeom>
          <a:noFill/>
          <a:ln w="9525" cap="flat" cmpd="sng">
            <a:solidFill>
              <a:schemeClr val="dk1"/>
            </a:solidFill>
            <a:prstDash val="solid"/>
            <a:round/>
            <a:headEnd type="none" w="med" len="med"/>
            <a:tailEnd type="diamond" w="med" len="med"/>
          </a:ln>
        </p:spPr>
      </p:cxnSp>
      <p:cxnSp>
        <p:nvCxnSpPr>
          <p:cNvPr id="376" name="Google Shape;376;p42"/>
          <p:cNvCxnSpPr>
            <a:stCxn id="371" idx="3"/>
            <a:endCxn id="373" idx="1"/>
          </p:cNvCxnSpPr>
          <p:nvPr/>
        </p:nvCxnSpPr>
        <p:spPr>
          <a:xfrm>
            <a:off x="4244100" y="3956750"/>
            <a:ext cx="655800" cy="0"/>
          </a:xfrm>
          <a:prstGeom prst="straightConnector1">
            <a:avLst/>
          </a:prstGeom>
          <a:noFill/>
          <a:ln w="9525" cap="flat" cmpd="sng">
            <a:solidFill>
              <a:schemeClr val="dk1"/>
            </a:solidFill>
            <a:prstDash val="solid"/>
            <a:round/>
            <a:headEnd type="none" w="med" len="med"/>
            <a:tailEnd type="diamond" w="med" len="med"/>
          </a:ln>
        </p:spPr>
      </p:cxnSp>
      <p:sp>
        <p:nvSpPr>
          <p:cNvPr id="377" name="Google Shape;377;p42"/>
          <p:cNvSpPr/>
          <p:nvPr/>
        </p:nvSpPr>
        <p:spPr>
          <a:xfrm>
            <a:off x="-612400" y="455375"/>
            <a:ext cx="1327500" cy="1328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2"/>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graphicFrame>
        <p:nvGraphicFramePr>
          <p:cNvPr id="383" name="Google Shape;383;p43"/>
          <p:cNvGraphicFramePr/>
          <p:nvPr/>
        </p:nvGraphicFramePr>
        <p:xfrm>
          <a:off x="4456875" y="1191613"/>
          <a:ext cx="3000000" cy="3000000"/>
        </p:xfrm>
        <a:graphic>
          <a:graphicData uri="http://schemas.openxmlformats.org/drawingml/2006/table">
            <a:tbl>
              <a:tblPr>
                <a:noFill/>
                <a:tableStyleId>{B5C05828-2F0F-4996-B4DC-CAEB120C9A85}</a:tableStyleId>
              </a:tblPr>
              <a:tblGrid>
                <a:gridCol w="1925700">
                  <a:extLst>
                    <a:ext uri="{9D8B030D-6E8A-4147-A177-3AD203B41FA5}">
                      <a16:colId xmlns:a16="http://schemas.microsoft.com/office/drawing/2014/main" val="20000"/>
                    </a:ext>
                  </a:extLst>
                </a:gridCol>
                <a:gridCol w="1925700">
                  <a:extLst>
                    <a:ext uri="{9D8B030D-6E8A-4147-A177-3AD203B41FA5}">
                      <a16:colId xmlns:a16="http://schemas.microsoft.com/office/drawing/2014/main" val="20001"/>
                    </a:ext>
                  </a:extLst>
                </a:gridCol>
              </a:tblGrid>
              <a:tr h="380025">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KPIS</a:t>
                      </a:r>
                      <a:endParaRPr b="1">
                        <a:solidFill>
                          <a:schemeClr val="dk1"/>
                        </a:solidFill>
                        <a:latin typeface="Catamaran"/>
                        <a:ea typeface="Catamaran"/>
                        <a:cs typeface="Catamaran"/>
                        <a:sym typeface="Catamaran"/>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00000"/>
                        </a:lnSpc>
                        <a:spcBef>
                          <a:spcPts val="0"/>
                        </a:spcBef>
                        <a:spcAft>
                          <a:spcPts val="0"/>
                        </a:spcAft>
                        <a:buNone/>
                      </a:pPr>
                      <a:r>
                        <a:rPr lang="en" b="1">
                          <a:solidFill>
                            <a:schemeClr val="dk1"/>
                          </a:solidFill>
                          <a:latin typeface="Catamaran"/>
                          <a:ea typeface="Catamaran"/>
                          <a:cs typeface="Catamaran"/>
                          <a:sym typeface="Catamaran"/>
                        </a:rPr>
                        <a:t>NUMBER</a:t>
                      </a:r>
                      <a:endParaRPr b="1">
                        <a:solidFill>
                          <a:schemeClr val="dk1"/>
                        </a:solidFill>
                        <a:latin typeface="Catamaran"/>
                        <a:ea typeface="Catamaran"/>
                        <a:cs typeface="Catamaran"/>
                        <a:sym typeface="Catamaran"/>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80025">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Patients treated</a:t>
                      </a:r>
                      <a:endParaRPr sz="1200">
                        <a:solidFill>
                          <a:schemeClr val="dk1"/>
                        </a:solidFill>
                        <a:latin typeface="Archivo Medium"/>
                        <a:ea typeface="Archivo Medium"/>
                        <a:cs typeface="Archivo Medium"/>
                        <a:sym typeface="Archivo Medium"/>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2,500</a:t>
                      </a:r>
                      <a:endParaRPr sz="1200">
                        <a:solidFill>
                          <a:schemeClr val="dk1"/>
                        </a:solidFill>
                        <a:latin typeface="Archivo Medium"/>
                        <a:ea typeface="Archivo Medium"/>
                        <a:cs typeface="Archivo Medium"/>
                        <a:sym typeface="Archivo Medium"/>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0025">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Success rate</a:t>
                      </a:r>
                      <a:endParaRPr sz="1200">
                        <a:solidFill>
                          <a:schemeClr val="dk1"/>
                        </a:solidFill>
                        <a:latin typeface="Archivo Medium"/>
                        <a:ea typeface="Archivo Medium"/>
                        <a:cs typeface="Archivo Medium"/>
                        <a:sym typeface="Archivo Medium"/>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Archivo Medium"/>
                          <a:ea typeface="Archivo Medium"/>
                          <a:cs typeface="Archivo Medium"/>
                          <a:sym typeface="Archivo Medium"/>
                        </a:rPr>
                        <a:t>95%</a:t>
                      </a:r>
                      <a:endParaRPr sz="1200">
                        <a:solidFill>
                          <a:schemeClr val="dk1"/>
                        </a:solidFill>
                        <a:latin typeface="Archivo Medium"/>
                        <a:ea typeface="Archivo Medium"/>
                        <a:cs typeface="Archivo Medium"/>
                        <a:sym typeface="Archivo Medium"/>
                      </a:endParaRPr>
                    </a:p>
                  </a:txBody>
                  <a:tcPr marL="27425" marR="27425" marT="27425" marB="27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sp>
        <p:nvSpPr>
          <p:cNvPr id="384" name="Google Shape;384;p43"/>
          <p:cNvSpPr txBox="1"/>
          <p:nvPr/>
        </p:nvSpPr>
        <p:spPr>
          <a:xfrm>
            <a:off x="4456875" y="2569675"/>
            <a:ext cx="38514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TREND IN PATIENT OUTCOMES</a:t>
            </a:r>
            <a:endParaRPr sz="1800" b="1">
              <a:solidFill>
                <a:schemeClr val="accent3"/>
              </a:solidFill>
              <a:latin typeface="Catamaran"/>
              <a:ea typeface="Catamaran"/>
              <a:cs typeface="Catamaran"/>
              <a:sym typeface="Catamaran"/>
            </a:endParaRPr>
          </a:p>
        </p:txBody>
      </p:sp>
      <p:sp>
        <p:nvSpPr>
          <p:cNvPr id="385" name="Google Shape;385;p43"/>
          <p:cNvSpPr txBox="1"/>
          <p:nvPr/>
        </p:nvSpPr>
        <p:spPr>
          <a:xfrm>
            <a:off x="853725" y="4346225"/>
            <a:ext cx="7436700" cy="23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rchivo Medium"/>
                <a:ea typeface="Archivo Medium"/>
                <a:cs typeface="Archivo Medium"/>
                <a:sym typeface="Archivo Medium"/>
              </a:rPr>
              <a:t>Follow the link in the graph to modify its data and then paste the new one here. </a:t>
            </a:r>
            <a:r>
              <a:rPr lang="en" sz="1000" u="sng">
                <a:solidFill>
                  <a:schemeClr val="dk1"/>
                </a:solidFill>
                <a:latin typeface="Archivo Medium"/>
                <a:ea typeface="Archivo Medium"/>
                <a:cs typeface="Archivo Medium"/>
                <a:sym typeface="Archivo Medium"/>
                <a:hlinkClick r:id="rId3">
                  <a:extLst>
                    <a:ext uri="{A12FA001-AC4F-418D-AE19-62706E023703}">
                      <ahyp:hlinkClr xmlns:ahyp="http://schemas.microsoft.com/office/drawing/2018/hyperlinkcolor" val="tx"/>
                    </a:ext>
                  </a:extLst>
                </a:hlinkClick>
              </a:rPr>
              <a:t>For more info, click here</a:t>
            </a:r>
            <a:endParaRPr sz="1000">
              <a:solidFill>
                <a:schemeClr val="dk1"/>
              </a:solidFill>
              <a:latin typeface="Archivo Medium"/>
              <a:ea typeface="Archivo Medium"/>
              <a:cs typeface="Archivo Medium"/>
              <a:sym typeface="Archivo Medium"/>
            </a:endParaRPr>
          </a:p>
        </p:txBody>
      </p:sp>
      <p:sp>
        <p:nvSpPr>
          <p:cNvPr id="386" name="Google Shape;386;p43"/>
          <p:cNvSpPr txBox="1"/>
          <p:nvPr/>
        </p:nvSpPr>
        <p:spPr>
          <a:xfrm>
            <a:off x="828525" y="1058600"/>
            <a:ext cx="3325800" cy="1276500"/>
          </a:xfrm>
          <a:prstGeom prst="rect">
            <a:avLst/>
          </a:prstGeom>
          <a:noFill/>
          <a:ln>
            <a:noFill/>
          </a:ln>
        </p:spPr>
        <p:txBody>
          <a:bodyPr spcFirstLastPara="1" wrap="square" lIns="91425" tIns="91425" rIns="91425" bIns="91425" anchor="t" anchorCtr="0">
            <a:noAutofit/>
          </a:bodyPr>
          <a:lstStyle/>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List the key performance indicators (KPIs) relevant to the medical breakthrough</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Enter the values or metrics for each KPI in the table</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Discuss the significance of each KPI and its relation to the breakthrough</a:t>
            </a:r>
            <a:endParaRPr sz="1200">
              <a:solidFill>
                <a:schemeClr val="dk1"/>
              </a:solidFill>
              <a:latin typeface="Archivo Medium"/>
              <a:ea typeface="Archivo Medium"/>
              <a:cs typeface="Archivo Medium"/>
              <a:sym typeface="Archivo Medium"/>
            </a:endParaRPr>
          </a:p>
        </p:txBody>
      </p:sp>
      <p:sp>
        <p:nvSpPr>
          <p:cNvPr id="387" name="Google Shape;387;p43"/>
          <p:cNvSpPr txBox="1"/>
          <p:nvPr/>
        </p:nvSpPr>
        <p:spPr>
          <a:xfrm>
            <a:off x="4456875" y="3077275"/>
            <a:ext cx="3858600" cy="1276500"/>
          </a:xfrm>
          <a:prstGeom prst="rect">
            <a:avLst/>
          </a:prstGeom>
          <a:noFill/>
          <a:ln>
            <a:noFill/>
          </a:ln>
        </p:spPr>
        <p:txBody>
          <a:bodyPr spcFirstLastPara="1" wrap="square" lIns="91425" tIns="91425" rIns="91425" bIns="91425" anchor="t" anchorCtr="0">
            <a:noAutofit/>
          </a:bodyPr>
          <a:lstStyle/>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Illustrate the trend in patient outcomes over time</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Highlight the impact of the medical breakthrough on patient outcomes</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Describe any significant changes or improvements observed in the graph</a:t>
            </a:r>
            <a:endParaRPr sz="1200">
              <a:solidFill>
                <a:schemeClr val="dk1"/>
              </a:solidFill>
              <a:latin typeface="Archivo Medium"/>
              <a:ea typeface="Archivo Medium"/>
              <a:cs typeface="Archivo Medium"/>
              <a:sym typeface="Archivo Medium"/>
            </a:endParaRPr>
          </a:p>
        </p:txBody>
      </p:sp>
      <p:sp>
        <p:nvSpPr>
          <p:cNvPr id="388" name="Google Shape;388;p43"/>
          <p:cNvSpPr/>
          <p:nvPr/>
        </p:nvSpPr>
        <p:spPr>
          <a:xfrm>
            <a:off x="8157125" y="4343550"/>
            <a:ext cx="831300" cy="831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9" name="Google Shape;389;p43" title="Chart">
            <a:hlinkClick r:id="rId4"/>
          </p:cNvPr>
          <p:cNvPicPr preferRelativeResize="0"/>
          <p:nvPr/>
        </p:nvPicPr>
        <p:blipFill>
          <a:blip r:embed="rId5">
            <a:alphaModFix/>
          </a:blip>
          <a:stretch>
            <a:fillRect/>
          </a:stretch>
        </p:blipFill>
        <p:spPr>
          <a:xfrm>
            <a:off x="1005550" y="2406775"/>
            <a:ext cx="3148776" cy="1947001"/>
          </a:xfrm>
          <a:prstGeom prst="rect">
            <a:avLst/>
          </a:prstGeom>
          <a:noFill/>
          <a:ln w="9525" cap="flat" cmpd="sng">
            <a:solidFill>
              <a:schemeClr val="dk1"/>
            </a:solidFill>
            <a:prstDash val="solid"/>
            <a:round/>
            <a:headEnd type="none" w="sm" len="sm"/>
            <a:tailEnd type="none" w="sm" len="sm"/>
          </a:ln>
        </p:spPr>
      </p:pic>
      <p:sp>
        <p:nvSpPr>
          <p:cNvPr id="390" name="Google Shape;390;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 AND STATISTICS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IMPLICATIONS</a:t>
            </a:r>
            <a:endParaRPr/>
          </a:p>
        </p:txBody>
      </p:sp>
      <p:sp>
        <p:nvSpPr>
          <p:cNvPr id="396" name="Google Shape;396;p44"/>
          <p:cNvSpPr txBox="1">
            <a:spLocks noGrp="1"/>
          </p:cNvSpPr>
          <p:nvPr>
            <p:ph type="subTitle" idx="2"/>
          </p:nvPr>
        </p:nvSpPr>
        <p:spPr>
          <a:xfrm>
            <a:off x="3410256" y="3602550"/>
            <a:ext cx="2323500" cy="46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—DR. JANE DOE</a:t>
            </a:r>
            <a:endParaRPr sz="1400" b="0">
              <a:solidFill>
                <a:schemeClr val="dk1"/>
              </a:solidFill>
              <a:latin typeface="Archivo Medium"/>
              <a:ea typeface="Archivo Medium"/>
              <a:cs typeface="Archivo Medium"/>
              <a:sym typeface="Archivo Medium"/>
            </a:endParaRPr>
          </a:p>
        </p:txBody>
      </p:sp>
      <p:sp>
        <p:nvSpPr>
          <p:cNvPr id="397" name="Google Shape;397;p44"/>
          <p:cNvSpPr txBox="1">
            <a:spLocks noGrp="1"/>
          </p:cNvSpPr>
          <p:nvPr>
            <p:ph type="subTitle" idx="4"/>
          </p:nvPr>
        </p:nvSpPr>
        <p:spPr>
          <a:xfrm>
            <a:off x="719994" y="2810750"/>
            <a:ext cx="2323500" cy="70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“It's been a true lifesaver for me. I can enjoy life again without any discomfort”</a:t>
            </a:r>
            <a:endParaRPr/>
          </a:p>
        </p:txBody>
      </p:sp>
      <p:sp>
        <p:nvSpPr>
          <p:cNvPr id="398" name="Google Shape;398;p44"/>
          <p:cNvSpPr txBox="1">
            <a:spLocks noGrp="1"/>
          </p:cNvSpPr>
          <p:nvPr>
            <p:ph type="subTitle" idx="5"/>
          </p:nvPr>
        </p:nvSpPr>
        <p:spPr>
          <a:xfrm>
            <a:off x="3410256" y="2810750"/>
            <a:ext cx="2323500" cy="70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 “This breakthrough makes treatment efficient and         more personalized”</a:t>
            </a:r>
            <a:endParaRPr/>
          </a:p>
        </p:txBody>
      </p:sp>
      <p:sp>
        <p:nvSpPr>
          <p:cNvPr id="399" name="Google Shape;399;p44"/>
          <p:cNvSpPr txBox="1">
            <a:spLocks noGrp="1"/>
          </p:cNvSpPr>
          <p:nvPr>
            <p:ph type="subTitle" idx="6"/>
          </p:nvPr>
        </p:nvSpPr>
        <p:spPr>
          <a:xfrm>
            <a:off x="6100519" y="2810750"/>
            <a:ext cx="2323500" cy="70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“We are impressed with the safety and effectiveness of    this breakthrough”</a:t>
            </a:r>
            <a:endParaRPr/>
          </a:p>
        </p:txBody>
      </p:sp>
      <p:sp>
        <p:nvSpPr>
          <p:cNvPr id="400" name="Google Shape;400;p44"/>
          <p:cNvSpPr txBox="1">
            <a:spLocks noGrp="1"/>
          </p:cNvSpPr>
          <p:nvPr>
            <p:ph type="subTitle" idx="1"/>
          </p:nvPr>
        </p:nvSpPr>
        <p:spPr>
          <a:xfrm>
            <a:off x="719994" y="3602550"/>
            <a:ext cx="2323500" cy="46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—AMY SMITH</a:t>
            </a:r>
            <a:endParaRPr sz="1400" b="0">
              <a:solidFill>
                <a:schemeClr val="dk1"/>
              </a:solidFill>
              <a:latin typeface="Archivo Medium"/>
              <a:ea typeface="Archivo Medium"/>
              <a:cs typeface="Archivo Medium"/>
              <a:sym typeface="Archivo Medium"/>
            </a:endParaRPr>
          </a:p>
        </p:txBody>
      </p:sp>
      <p:sp>
        <p:nvSpPr>
          <p:cNvPr id="401" name="Google Shape;401;p44"/>
          <p:cNvSpPr txBox="1">
            <a:spLocks noGrp="1"/>
          </p:cNvSpPr>
          <p:nvPr>
            <p:ph type="subTitle" idx="3"/>
          </p:nvPr>
        </p:nvSpPr>
        <p:spPr>
          <a:xfrm>
            <a:off x="6100519" y="3602550"/>
            <a:ext cx="2323500" cy="46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—DR. JOHN ADDAMS</a:t>
            </a:r>
            <a:endParaRPr/>
          </a:p>
        </p:txBody>
      </p:sp>
      <p:pic>
        <p:nvPicPr>
          <p:cNvPr id="402" name="Google Shape;402;p44"/>
          <p:cNvPicPr preferRelativeResize="0"/>
          <p:nvPr/>
        </p:nvPicPr>
        <p:blipFill rotWithShape="1">
          <a:blip r:embed="rId3">
            <a:alphaModFix/>
          </a:blip>
          <a:srcRect l="21879" r="21874"/>
          <a:stretch/>
        </p:blipFill>
        <p:spPr>
          <a:xfrm>
            <a:off x="1267194" y="1352862"/>
            <a:ext cx="1229100" cy="1229100"/>
          </a:xfrm>
          <a:prstGeom prst="roundRect">
            <a:avLst>
              <a:gd name="adj" fmla="val 11096"/>
            </a:avLst>
          </a:prstGeom>
          <a:noFill/>
          <a:ln>
            <a:noFill/>
          </a:ln>
          <a:effectLst>
            <a:outerShdw blurRad="42863" dist="38100" dir="1020000" algn="bl" rotWithShape="0">
              <a:schemeClr val="dk1">
                <a:alpha val="16000"/>
              </a:schemeClr>
            </a:outerShdw>
          </a:effectLst>
        </p:spPr>
      </p:pic>
      <p:pic>
        <p:nvPicPr>
          <p:cNvPr id="403" name="Google Shape;403;p44"/>
          <p:cNvPicPr preferRelativeResize="0"/>
          <p:nvPr/>
        </p:nvPicPr>
        <p:blipFill rotWithShape="1">
          <a:blip r:embed="rId4">
            <a:alphaModFix/>
          </a:blip>
          <a:srcRect l="32836" t="4570" r="21684" b="27206"/>
          <a:stretch/>
        </p:blipFill>
        <p:spPr>
          <a:xfrm>
            <a:off x="3957456" y="1352862"/>
            <a:ext cx="1229100" cy="1229100"/>
          </a:xfrm>
          <a:prstGeom prst="roundRect">
            <a:avLst>
              <a:gd name="adj" fmla="val 11096"/>
            </a:avLst>
          </a:prstGeom>
          <a:noFill/>
          <a:ln>
            <a:noFill/>
          </a:ln>
          <a:effectLst>
            <a:outerShdw blurRad="42863" dist="38100" dir="1020000" algn="bl" rotWithShape="0">
              <a:schemeClr val="dk1">
                <a:alpha val="16000"/>
              </a:schemeClr>
            </a:outerShdw>
          </a:effectLst>
        </p:spPr>
      </p:pic>
      <p:pic>
        <p:nvPicPr>
          <p:cNvPr id="404" name="Google Shape;404;p44"/>
          <p:cNvPicPr preferRelativeResize="0"/>
          <p:nvPr/>
        </p:nvPicPr>
        <p:blipFill rotWithShape="1">
          <a:blip r:embed="rId5">
            <a:alphaModFix/>
          </a:blip>
          <a:srcRect l="30624" r="11983" b="13904"/>
          <a:stretch/>
        </p:blipFill>
        <p:spPr>
          <a:xfrm>
            <a:off x="6647719" y="1352862"/>
            <a:ext cx="1229100" cy="1229100"/>
          </a:xfrm>
          <a:prstGeom prst="roundRect">
            <a:avLst>
              <a:gd name="adj" fmla="val 11096"/>
            </a:avLst>
          </a:prstGeom>
          <a:noFill/>
          <a:ln>
            <a:noFill/>
          </a:ln>
          <a:effectLst>
            <a:outerShdw blurRad="42863" dist="38100" dir="1020000" algn="bl" rotWithShape="0">
              <a:schemeClr val="dk1">
                <a:alpha val="16000"/>
              </a:schemeClr>
            </a:outerShdw>
          </a:effectLst>
        </p:spPr>
      </p:pic>
      <p:pic>
        <p:nvPicPr>
          <p:cNvPr id="405" name="Google Shape;405;p44"/>
          <p:cNvPicPr preferRelativeResize="0"/>
          <p:nvPr/>
        </p:nvPicPr>
        <p:blipFill rotWithShape="1">
          <a:blip r:embed="rId6">
            <a:alphaModFix/>
          </a:blip>
          <a:srcRect r="74964" b="9600"/>
          <a:stretch/>
        </p:blipFill>
        <p:spPr>
          <a:xfrm flipH="1">
            <a:off x="8348820" y="3804861"/>
            <a:ext cx="639605" cy="129915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pic>
        <p:nvPicPr>
          <p:cNvPr id="410" name="Google Shape;410;p45"/>
          <p:cNvPicPr preferRelativeResize="0"/>
          <p:nvPr/>
        </p:nvPicPr>
        <p:blipFill rotWithShape="1">
          <a:blip r:embed="rId3">
            <a:alphaModFix/>
          </a:blip>
          <a:srcRect l="28611" r="23389" b="14668"/>
          <a:stretch/>
        </p:blipFill>
        <p:spPr>
          <a:xfrm>
            <a:off x="849475" y="1159450"/>
            <a:ext cx="1398300" cy="1398300"/>
          </a:xfrm>
          <a:prstGeom prst="roundRect">
            <a:avLst>
              <a:gd name="adj" fmla="val 11096"/>
            </a:avLst>
          </a:prstGeom>
          <a:noFill/>
          <a:ln>
            <a:noFill/>
          </a:ln>
          <a:effectLst>
            <a:outerShdw blurRad="42863" dist="38100" dir="1020000" algn="bl" rotWithShape="0">
              <a:schemeClr val="dk1">
                <a:alpha val="16000"/>
              </a:schemeClr>
            </a:outerShdw>
          </a:effectLst>
        </p:spPr>
      </p:pic>
      <p:sp>
        <p:nvSpPr>
          <p:cNvPr id="411" name="Google Shape;41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KEY MEMBERS</a:t>
            </a:r>
            <a:endParaRPr/>
          </a:p>
        </p:txBody>
      </p:sp>
      <p:sp>
        <p:nvSpPr>
          <p:cNvPr id="412" name="Google Shape;412;p45"/>
          <p:cNvSpPr txBox="1">
            <a:spLocks noGrp="1"/>
          </p:cNvSpPr>
          <p:nvPr>
            <p:ph type="subTitle" idx="4294967295"/>
          </p:nvPr>
        </p:nvSpPr>
        <p:spPr>
          <a:xfrm>
            <a:off x="2306275" y="1311850"/>
            <a:ext cx="2129400" cy="46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MARK JONES</a:t>
            </a:r>
            <a:endParaRPr sz="1800" b="1">
              <a:solidFill>
                <a:schemeClr val="accent3"/>
              </a:solidFill>
              <a:latin typeface="Catamaran"/>
              <a:ea typeface="Catamaran"/>
              <a:cs typeface="Catamaran"/>
              <a:sym typeface="Catamaran"/>
            </a:endParaRPr>
          </a:p>
        </p:txBody>
      </p:sp>
      <p:sp>
        <p:nvSpPr>
          <p:cNvPr id="413" name="Google Shape;413;p45"/>
          <p:cNvSpPr txBox="1">
            <a:spLocks noGrp="1"/>
          </p:cNvSpPr>
          <p:nvPr>
            <p:ph type="subTitle" idx="4294967295"/>
          </p:nvPr>
        </p:nvSpPr>
        <p:spPr>
          <a:xfrm>
            <a:off x="6165000" y="1311850"/>
            <a:ext cx="2129400" cy="46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SARAH JAMES</a:t>
            </a:r>
            <a:endParaRPr sz="1800" b="1">
              <a:solidFill>
                <a:schemeClr val="accent3"/>
              </a:solidFill>
              <a:latin typeface="Catamaran"/>
              <a:ea typeface="Catamaran"/>
              <a:cs typeface="Catamaran"/>
              <a:sym typeface="Catamaran"/>
            </a:endParaRPr>
          </a:p>
        </p:txBody>
      </p:sp>
      <p:sp>
        <p:nvSpPr>
          <p:cNvPr id="414" name="Google Shape;414;p45"/>
          <p:cNvSpPr txBox="1">
            <a:spLocks noGrp="1"/>
          </p:cNvSpPr>
          <p:nvPr>
            <p:ph type="subTitle" idx="4294967295"/>
          </p:nvPr>
        </p:nvSpPr>
        <p:spPr>
          <a:xfrm>
            <a:off x="2306275" y="1824400"/>
            <a:ext cx="2129400" cy="5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 sentence that describes their job</a:t>
            </a:r>
            <a:endParaRPr/>
          </a:p>
        </p:txBody>
      </p:sp>
      <p:sp>
        <p:nvSpPr>
          <p:cNvPr id="415" name="Google Shape;415;p45"/>
          <p:cNvSpPr txBox="1">
            <a:spLocks noGrp="1"/>
          </p:cNvSpPr>
          <p:nvPr>
            <p:ph type="subTitle" idx="4294967295"/>
          </p:nvPr>
        </p:nvSpPr>
        <p:spPr>
          <a:xfrm>
            <a:off x="6165000" y="1824400"/>
            <a:ext cx="2129400" cy="5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a sentence that describes their job</a:t>
            </a:r>
            <a:endParaRPr/>
          </a:p>
        </p:txBody>
      </p:sp>
      <p:pic>
        <p:nvPicPr>
          <p:cNvPr id="416" name="Google Shape;416;p45"/>
          <p:cNvPicPr preferRelativeResize="0"/>
          <p:nvPr/>
        </p:nvPicPr>
        <p:blipFill rotWithShape="1">
          <a:blip r:embed="rId4">
            <a:alphaModFix/>
          </a:blip>
          <a:srcRect t="2168" b="28535"/>
          <a:stretch/>
        </p:blipFill>
        <p:spPr>
          <a:xfrm>
            <a:off x="4708300" y="1159450"/>
            <a:ext cx="1346100" cy="1398300"/>
          </a:xfrm>
          <a:prstGeom prst="roundRect">
            <a:avLst>
              <a:gd name="adj" fmla="val 11437"/>
            </a:avLst>
          </a:prstGeom>
          <a:noFill/>
          <a:ln>
            <a:noFill/>
          </a:ln>
          <a:effectLst>
            <a:outerShdw blurRad="42863" dist="38100" dir="1020000" algn="bl" rotWithShape="0">
              <a:schemeClr val="dk1">
                <a:alpha val="16000"/>
              </a:schemeClr>
            </a:outerShdw>
          </a:effectLst>
        </p:spPr>
      </p:pic>
      <p:sp>
        <p:nvSpPr>
          <p:cNvPr id="417" name="Google Shape;417;p45"/>
          <p:cNvSpPr txBox="1"/>
          <p:nvPr/>
        </p:nvSpPr>
        <p:spPr>
          <a:xfrm flipH="1">
            <a:off x="849475" y="2762901"/>
            <a:ext cx="3586200" cy="39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ROLE: </a:t>
            </a:r>
            <a:r>
              <a:rPr lang="en" sz="1200">
                <a:solidFill>
                  <a:schemeClr val="dk1"/>
                </a:solidFill>
                <a:latin typeface="Archivo Medium"/>
                <a:ea typeface="Archivo Medium"/>
                <a:cs typeface="Archivo Medium"/>
                <a:sym typeface="Archivo Medium"/>
              </a:rPr>
              <a:t>Lead Researcher</a:t>
            </a:r>
            <a:endParaRPr sz="1200">
              <a:solidFill>
                <a:schemeClr val="dk1"/>
              </a:solidFill>
              <a:latin typeface="Archivo Medium"/>
              <a:ea typeface="Archivo Medium"/>
              <a:cs typeface="Archivo Medium"/>
              <a:sym typeface="Archivo Medium"/>
            </a:endParaRPr>
          </a:p>
        </p:txBody>
      </p:sp>
      <p:sp>
        <p:nvSpPr>
          <p:cNvPr id="418" name="Google Shape;418;p45"/>
          <p:cNvSpPr txBox="1"/>
          <p:nvPr/>
        </p:nvSpPr>
        <p:spPr>
          <a:xfrm flipH="1">
            <a:off x="849475" y="3278950"/>
            <a:ext cx="3586200" cy="11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CONTRIBUTIONS:</a:t>
            </a:r>
            <a:endParaRPr sz="1800" b="1">
              <a:solidFill>
                <a:schemeClr val="accent3"/>
              </a:solidFill>
              <a:latin typeface="Catamaran"/>
              <a:ea typeface="Catamaran"/>
              <a:cs typeface="Catamaran"/>
              <a:sym typeface="Catamaran"/>
            </a:endParaRPr>
          </a:p>
          <a:p>
            <a:pPr marL="457200" lvl="0" indent="-3048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You can enter a description of the contributions here</a:t>
            </a:r>
            <a:endParaRPr sz="1200">
              <a:solidFill>
                <a:schemeClr val="dk1"/>
              </a:solidFill>
              <a:latin typeface="Archivo Medium"/>
              <a:ea typeface="Archivo Medium"/>
              <a:cs typeface="Archivo Medium"/>
              <a:sym typeface="Archivo Medium"/>
            </a:endParaRPr>
          </a:p>
          <a:p>
            <a:pPr marL="457200" lvl="0" indent="-3048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You can enter a description of the contributions here</a:t>
            </a:r>
            <a:endParaRPr sz="1200">
              <a:solidFill>
                <a:schemeClr val="dk1"/>
              </a:solidFill>
              <a:latin typeface="Archivo Medium"/>
              <a:ea typeface="Archivo Medium"/>
              <a:cs typeface="Archivo Medium"/>
              <a:sym typeface="Archivo Medium"/>
            </a:endParaRPr>
          </a:p>
        </p:txBody>
      </p:sp>
      <p:sp>
        <p:nvSpPr>
          <p:cNvPr id="419" name="Google Shape;419;p45"/>
          <p:cNvSpPr txBox="1"/>
          <p:nvPr/>
        </p:nvSpPr>
        <p:spPr>
          <a:xfrm flipH="1">
            <a:off x="4708325" y="2762900"/>
            <a:ext cx="3586200" cy="39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ROLE: </a:t>
            </a:r>
            <a:r>
              <a:rPr lang="en" sz="1200">
                <a:solidFill>
                  <a:schemeClr val="dk1"/>
                </a:solidFill>
                <a:latin typeface="Archivo Medium"/>
                <a:ea typeface="Archivo Medium"/>
                <a:cs typeface="Archivo Medium"/>
                <a:sym typeface="Archivo Medium"/>
              </a:rPr>
              <a:t>Clinical Trial Manager</a:t>
            </a:r>
            <a:endParaRPr sz="1200">
              <a:solidFill>
                <a:schemeClr val="dk1"/>
              </a:solidFill>
              <a:latin typeface="Archivo Medium"/>
              <a:ea typeface="Archivo Medium"/>
              <a:cs typeface="Archivo Medium"/>
              <a:sym typeface="Archivo Medium"/>
            </a:endParaRPr>
          </a:p>
        </p:txBody>
      </p:sp>
      <p:sp>
        <p:nvSpPr>
          <p:cNvPr id="420" name="Google Shape;420;p45"/>
          <p:cNvSpPr txBox="1"/>
          <p:nvPr/>
        </p:nvSpPr>
        <p:spPr>
          <a:xfrm flipH="1">
            <a:off x="4708325" y="3278950"/>
            <a:ext cx="3586200" cy="11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CONTRIBUTIONS</a:t>
            </a:r>
            <a:r>
              <a:rPr lang="en" sz="1200">
                <a:solidFill>
                  <a:schemeClr val="dk1"/>
                </a:solidFill>
                <a:latin typeface="Archivo Medium"/>
                <a:ea typeface="Archivo Medium"/>
                <a:cs typeface="Archivo Medium"/>
                <a:sym typeface="Archivo Medium"/>
              </a:rPr>
              <a:t>:</a:t>
            </a:r>
            <a:endParaRPr sz="1200">
              <a:solidFill>
                <a:schemeClr val="dk1"/>
              </a:solidFill>
              <a:latin typeface="Archivo Medium"/>
              <a:ea typeface="Archivo Medium"/>
              <a:cs typeface="Archivo Medium"/>
              <a:sym typeface="Archivo Medium"/>
            </a:endParaRPr>
          </a:p>
          <a:p>
            <a:pPr marL="457200" lvl="0" indent="-3048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You can enter a description of the contributions here</a:t>
            </a:r>
            <a:endParaRPr sz="1200">
              <a:solidFill>
                <a:schemeClr val="dk1"/>
              </a:solidFill>
              <a:latin typeface="Archivo Medium"/>
              <a:ea typeface="Archivo Medium"/>
              <a:cs typeface="Archivo Medium"/>
              <a:sym typeface="Archivo Medium"/>
            </a:endParaRPr>
          </a:p>
          <a:p>
            <a:pPr marL="457200" lvl="0" indent="-304800" algn="l" rtl="0">
              <a:spcBef>
                <a:spcPts val="0"/>
              </a:spcBef>
              <a:spcAft>
                <a:spcPts val="0"/>
              </a:spcAft>
              <a:buClr>
                <a:schemeClr val="dk1"/>
              </a:buClr>
              <a:buSzPts val="1200"/>
              <a:buFont typeface="Archivo Medium"/>
              <a:buChar char="■"/>
            </a:pPr>
            <a:r>
              <a:rPr lang="en" sz="1200">
                <a:solidFill>
                  <a:schemeClr val="dk1"/>
                </a:solidFill>
                <a:latin typeface="Archivo Medium"/>
                <a:ea typeface="Archivo Medium"/>
                <a:cs typeface="Archivo Medium"/>
                <a:sym typeface="Archivo Medium"/>
              </a:rPr>
              <a:t>You can enter a description of the contributions here</a:t>
            </a:r>
            <a:endParaRPr sz="1200">
              <a:solidFill>
                <a:schemeClr val="dk1"/>
              </a:solidFill>
              <a:latin typeface="Archivo Medium"/>
              <a:ea typeface="Archivo Medium"/>
              <a:cs typeface="Archivo Medium"/>
              <a:sym typeface="Archivo Medium"/>
            </a:endParaRPr>
          </a:p>
        </p:txBody>
      </p:sp>
      <p:pic>
        <p:nvPicPr>
          <p:cNvPr id="421" name="Google Shape;421;p45"/>
          <p:cNvPicPr preferRelativeResize="0"/>
          <p:nvPr/>
        </p:nvPicPr>
        <p:blipFill rotWithShape="1">
          <a:blip r:embed="rId5">
            <a:alphaModFix/>
          </a:blip>
          <a:srcRect l="3860" r="33364" b="42353"/>
          <a:stretch/>
        </p:blipFill>
        <p:spPr>
          <a:xfrm>
            <a:off x="-337600" y="4060925"/>
            <a:ext cx="2345875" cy="1211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xfrm>
            <a:off x="4359700" y="1621350"/>
            <a:ext cx="3635100" cy="77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a:t>
            </a:r>
            <a:endParaRPr dirty="0"/>
          </a:p>
        </p:txBody>
      </p:sp>
      <p:sp>
        <p:nvSpPr>
          <p:cNvPr id="224" name="Google Shape;224;p31"/>
          <p:cNvSpPr txBox="1">
            <a:spLocks noGrp="1"/>
          </p:cNvSpPr>
          <p:nvPr>
            <p:ph type="title" idx="2"/>
          </p:nvPr>
        </p:nvSpPr>
        <p:spPr>
          <a:xfrm>
            <a:off x="5618500" y="639363"/>
            <a:ext cx="1117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10" name="Google Shape;225;p31">
            <a:extLst>
              <a:ext uri="{FF2B5EF4-FFF2-40B4-BE49-F238E27FC236}">
                <a16:creationId xmlns:a16="http://schemas.microsoft.com/office/drawing/2014/main" id="{E9A85EE4-5BBF-697E-11DD-0200ED1D7897}"/>
              </a:ext>
            </a:extLst>
          </p:cNvPr>
          <p:cNvPicPr preferRelativeResize="0">
            <a:picLocks noGrp="1"/>
          </p:cNvPicPr>
          <p:nvPr>
            <p:ph type="pic" idx="3"/>
          </p:nvPr>
        </p:nvPicPr>
        <p:blipFill rotWithShape="1">
          <a:blip r:embed="rId3">
            <a:alphaModFix/>
          </a:blip>
          <a:srcRect l="6924" t="575" r="1717" b="10897"/>
          <a:stretch/>
        </p:blipFill>
        <p:spPr>
          <a:xfrm>
            <a:off x="1437032" y="561284"/>
            <a:ext cx="2789700" cy="4054800"/>
          </a:xfrm>
          <a:prstGeom prst="roundRect">
            <a:avLst>
              <a:gd name="adj" fmla="val 7579"/>
            </a:avLst>
          </a:prstGeom>
        </p:spPr>
      </p:pic>
    </p:spTree>
    <p:extLst>
      <p:ext uri="{BB962C8B-B14F-4D97-AF65-F5344CB8AC3E}">
        <p14:creationId xmlns:p14="http://schemas.microsoft.com/office/powerpoint/2010/main" val="28745725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AND CONCLUSIONS</a:t>
            </a:r>
            <a:endParaRPr/>
          </a:p>
        </p:txBody>
      </p:sp>
      <p:graphicFrame>
        <p:nvGraphicFramePr>
          <p:cNvPr id="427" name="Google Shape;427;p46"/>
          <p:cNvGraphicFramePr/>
          <p:nvPr/>
        </p:nvGraphicFramePr>
        <p:xfrm>
          <a:off x="729237" y="1153575"/>
          <a:ext cx="3000000" cy="3000000"/>
        </p:xfrm>
        <a:graphic>
          <a:graphicData uri="http://schemas.openxmlformats.org/drawingml/2006/table">
            <a:tbl>
              <a:tblPr>
                <a:noFill/>
                <a:tableStyleId>{B5C05828-2F0F-4996-B4DC-CAEB120C9A85}</a:tableStyleId>
              </a:tblPr>
              <a:tblGrid>
                <a:gridCol w="3716625">
                  <a:extLst>
                    <a:ext uri="{9D8B030D-6E8A-4147-A177-3AD203B41FA5}">
                      <a16:colId xmlns:a16="http://schemas.microsoft.com/office/drawing/2014/main" val="20000"/>
                    </a:ext>
                  </a:extLst>
                </a:gridCol>
              </a:tblGrid>
              <a:tr h="314625">
                <a:tc>
                  <a:txBody>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BACKGROUND</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09900">
                <a:tc>
                  <a:txBody>
                    <a:bodyPr/>
                    <a:lstStyle/>
                    <a:p>
                      <a:pPr marL="0" lvl="0" indent="0" algn="l" rtl="0">
                        <a:spcBef>
                          <a:spcPts val="0"/>
                        </a:spcBef>
                        <a:spcAft>
                          <a:spcPts val="0"/>
                        </a:spcAft>
                        <a:buNone/>
                      </a:pPr>
                      <a:r>
                        <a:rPr lang="en" sz="1000">
                          <a:solidFill>
                            <a:schemeClr val="dk1"/>
                          </a:solidFill>
                          <a:latin typeface="Archivo Medium"/>
                          <a:ea typeface="Archivo Medium"/>
                          <a:cs typeface="Archivo Medium"/>
                          <a:sym typeface="Archivo Medium"/>
                        </a:rPr>
                        <a:t>Briefly introduce the context of the investigation, such as the medical condition or problem being addressed and the goals </a:t>
                      </a:r>
                      <a:endParaRPr sz="10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19300">
                <a:tc>
                  <a:txBody>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STUDY DESIGN</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555850">
                <a:tc>
                  <a:txBody>
                    <a:bodyPr/>
                    <a:lstStyle/>
                    <a:p>
                      <a:pPr marL="0" lvl="0" indent="0" algn="l" rtl="0">
                        <a:spcBef>
                          <a:spcPts val="0"/>
                        </a:spcBef>
                        <a:spcAft>
                          <a:spcPts val="0"/>
                        </a:spcAft>
                        <a:buNone/>
                      </a:pPr>
                      <a:r>
                        <a:rPr lang="en" sz="1000">
                          <a:solidFill>
                            <a:schemeClr val="dk1"/>
                          </a:solidFill>
                          <a:latin typeface="Archivo Medium"/>
                          <a:ea typeface="Archivo Medium"/>
                          <a:cs typeface="Archivo Medium"/>
                          <a:sym typeface="Archivo Medium"/>
                        </a:rPr>
                        <a:t>Describe the design of the study, such as whether it was a randomized controlled trial or observational study, the sample size and the inclusion and exclusion criteria</a:t>
                      </a:r>
                      <a:endParaRPr sz="10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19475">
                <a:tc>
                  <a:txBody>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FINDINGS</a:t>
                      </a:r>
                      <a:endParaRPr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560550">
                <a:tc>
                  <a:txBody>
                    <a:bodyPr/>
                    <a:lstStyle/>
                    <a:p>
                      <a:pPr marL="0" lvl="0" indent="0" algn="l" rtl="0">
                        <a:spcBef>
                          <a:spcPts val="0"/>
                        </a:spcBef>
                        <a:spcAft>
                          <a:spcPts val="0"/>
                        </a:spcAft>
                        <a:buNone/>
                      </a:pPr>
                      <a:r>
                        <a:rPr lang="en" sz="1000">
                          <a:solidFill>
                            <a:schemeClr val="dk1"/>
                          </a:solidFill>
                          <a:latin typeface="Archivo Medium"/>
                          <a:ea typeface="Archivo Medium"/>
                          <a:cs typeface="Archivo Medium"/>
                          <a:sym typeface="Archivo Medium"/>
                        </a:rPr>
                        <a:t>Summarize the main findings of the investigation, including statistical results and any important trends or patterns observed</a:t>
                      </a:r>
                      <a:endParaRPr sz="10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14500">
                <a:tc>
                  <a:txBody>
                    <a:bodyPr/>
                    <a:lstStyle/>
                    <a:p>
                      <a:pPr marL="0" lvl="0" indent="0" algn="ctr" rtl="0">
                        <a:spcBef>
                          <a:spcPts val="0"/>
                        </a:spcBef>
                        <a:spcAft>
                          <a:spcPts val="0"/>
                        </a:spcAft>
                        <a:buNone/>
                      </a:pPr>
                      <a:r>
                        <a:rPr lang="en" b="1">
                          <a:solidFill>
                            <a:schemeClr val="dk1"/>
                          </a:solidFill>
                          <a:latin typeface="Catamaran"/>
                          <a:ea typeface="Catamaran"/>
                          <a:cs typeface="Catamaran"/>
                          <a:sym typeface="Catamaran"/>
                        </a:rPr>
                        <a:t>IMPACT</a:t>
                      </a:r>
                      <a:endParaRPr sz="1200" b="1">
                        <a:solidFill>
                          <a:schemeClr val="dk1"/>
                        </a:solidFill>
                        <a:latin typeface="Catamaran"/>
                        <a:ea typeface="Catamaran"/>
                        <a:cs typeface="Catamaran"/>
                        <a:sym typeface="Catamaran"/>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r h="560700">
                <a:tc>
                  <a:txBody>
                    <a:bodyPr/>
                    <a:lstStyle/>
                    <a:p>
                      <a:pPr marL="0" lvl="0" indent="0" algn="l" rtl="0">
                        <a:spcBef>
                          <a:spcPts val="0"/>
                        </a:spcBef>
                        <a:spcAft>
                          <a:spcPts val="0"/>
                        </a:spcAft>
                        <a:buNone/>
                      </a:pPr>
                      <a:r>
                        <a:rPr lang="en" sz="1000">
                          <a:solidFill>
                            <a:schemeClr val="dk1"/>
                          </a:solidFill>
                          <a:latin typeface="Archivo Medium"/>
                          <a:ea typeface="Archivo Medium"/>
                          <a:cs typeface="Archivo Medium"/>
                          <a:sym typeface="Archivo Medium"/>
                        </a:rPr>
                        <a:t>Discuss the implications of the findings for patients, healthcare providers and other stakeholders. You could also mention any potential limitations of the study or areas for future research</a:t>
                      </a:r>
                      <a:endParaRPr sz="1000">
                        <a:solidFill>
                          <a:schemeClr val="dk1"/>
                        </a:solidFill>
                        <a:latin typeface="Archivo Medium"/>
                        <a:ea typeface="Archivo Medium"/>
                        <a:cs typeface="Archivo Medium"/>
                        <a:sym typeface="Archivo Mediu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428" name="Google Shape;428;p46"/>
          <p:cNvSpPr txBox="1">
            <a:spLocks noGrp="1"/>
          </p:cNvSpPr>
          <p:nvPr>
            <p:ph type="subTitle" idx="4294967295"/>
          </p:nvPr>
        </p:nvSpPr>
        <p:spPr>
          <a:xfrm>
            <a:off x="5170236" y="2968020"/>
            <a:ext cx="3244500" cy="3276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REFERENCES</a:t>
            </a:r>
            <a:endParaRPr sz="1800" b="1">
              <a:solidFill>
                <a:schemeClr val="accent3"/>
              </a:solidFill>
              <a:latin typeface="Catamaran"/>
              <a:ea typeface="Catamaran"/>
              <a:cs typeface="Catamaran"/>
              <a:sym typeface="Catamaran"/>
            </a:endParaRPr>
          </a:p>
        </p:txBody>
      </p:sp>
      <p:sp>
        <p:nvSpPr>
          <p:cNvPr id="429" name="Google Shape;429;p46"/>
          <p:cNvSpPr txBox="1">
            <a:spLocks noGrp="1"/>
          </p:cNvSpPr>
          <p:nvPr>
            <p:ph type="subTitle" idx="4294967295"/>
          </p:nvPr>
        </p:nvSpPr>
        <p:spPr>
          <a:xfrm>
            <a:off x="5170236" y="3499702"/>
            <a:ext cx="3244500" cy="10326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t>Include a reference page with the sources used in your presentation. List the sources in alphabetical order and include the author's name, the title of the source, the publication date and the publisher or URL</a:t>
            </a:r>
            <a:endParaRPr/>
          </a:p>
        </p:txBody>
      </p:sp>
      <p:sp>
        <p:nvSpPr>
          <p:cNvPr id="430" name="Google Shape;430;p46"/>
          <p:cNvSpPr txBox="1">
            <a:spLocks noGrp="1"/>
          </p:cNvSpPr>
          <p:nvPr>
            <p:ph type="subTitle" idx="4294967295"/>
          </p:nvPr>
        </p:nvSpPr>
        <p:spPr>
          <a:xfrm>
            <a:off x="5170212" y="1062250"/>
            <a:ext cx="3244500" cy="362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CONCLUSIONS</a:t>
            </a:r>
            <a:endParaRPr sz="1800" b="1">
              <a:solidFill>
                <a:schemeClr val="accent3"/>
              </a:solidFill>
              <a:latin typeface="Catamaran"/>
              <a:ea typeface="Catamaran"/>
              <a:cs typeface="Catamaran"/>
              <a:sym typeface="Catamaran"/>
            </a:endParaRPr>
          </a:p>
        </p:txBody>
      </p:sp>
      <p:sp>
        <p:nvSpPr>
          <p:cNvPr id="431" name="Google Shape;431;p46"/>
          <p:cNvSpPr txBox="1">
            <a:spLocks noGrp="1"/>
          </p:cNvSpPr>
          <p:nvPr>
            <p:ph type="subTitle" idx="4294967295"/>
          </p:nvPr>
        </p:nvSpPr>
        <p:spPr>
          <a:xfrm>
            <a:off x="5170263" y="1587724"/>
            <a:ext cx="3244500" cy="5817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t>Briefly summarize the main findings of the study or analysis</a:t>
            </a:r>
            <a:endParaRPr/>
          </a:p>
        </p:txBody>
      </p:sp>
      <p:sp>
        <p:nvSpPr>
          <p:cNvPr id="432" name="Google Shape;432;p46"/>
          <p:cNvSpPr txBox="1">
            <a:spLocks noGrp="1"/>
          </p:cNvSpPr>
          <p:nvPr>
            <p:ph type="subTitle" idx="4294967295"/>
          </p:nvPr>
        </p:nvSpPr>
        <p:spPr>
          <a:xfrm>
            <a:off x="5170263" y="2232572"/>
            <a:ext cx="3244500" cy="5817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t>Discuss the implications of the findings and how they relate to the research question</a:t>
            </a:r>
            <a:endParaRPr/>
          </a:p>
        </p:txBody>
      </p:sp>
      <p:sp>
        <p:nvSpPr>
          <p:cNvPr id="433" name="Google Shape;433;p46"/>
          <p:cNvSpPr/>
          <p:nvPr/>
        </p:nvSpPr>
        <p:spPr>
          <a:xfrm>
            <a:off x="4644737" y="1635425"/>
            <a:ext cx="486300" cy="4863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1"/>
                </a:solidFill>
                <a:latin typeface="Catamaran"/>
                <a:ea typeface="Catamaran"/>
                <a:cs typeface="Catamaran"/>
                <a:sym typeface="Catamaran"/>
              </a:rPr>
              <a:t>1</a:t>
            </a:r>
            <a:endParaRPr sz="2500" b="1">
              <a:solidFill>
                <a:schemeClr val="lt1"/>
              </a:solidFill>
              <a:latin typeface="Catamaran"/>
              <a:ea typeface="Catamaran"/>
              <a:cs typeface="Catamaran"/>
              <a:sym typeface="Catamaran"/>
            </a:endParaRPr>
          </a:p>
        </p:txBody>
      </p:sp>
      <p:sp>
        <p:nvSpPr>
          <p:cNvPr id="434" name="Google Shape;434;p46"/>
          <p:cNvSpPr/>
          <p:nvPr/>
        </p:nvSpPr>
        <p:spPr>
          <a:xfrm>
            <a:off x="4644737" y="2280274"/>
            <a:ext cx="486300" cy="4863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1"/>
                </a:solidFill>
                <a:latin typeface="Catamaran"/>
                <a:ea typeface="Catamaran"/>
                <a:cs typeface="Catamaran"/>
                <a:sym typeface="Catamaran"/>
              </a:rPr>
              <a:t>2</a:t>
            </a:r>
            <a:endParaRPr sz="2500" b="1">
              <a:solidFill>
                <a:schemeClr val="lt1"/>
              </a:solidFill>
              <a:latin typeface="Catamaran"/>
              <a:ea typeface="Catamaran"/>
              <a:cs typeface="Catamaran"/>
              <a:sym typeface="Catamaran"/>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7"/>
          <p:cNvSpPr txBox="1">
            <a:spLocks noGrp="1"/>
          </p:cNvSpPr>
          <p:nvPr>
            <p:ph type="subTitle" idx="1"/>
          </p:nvPr>
        </p:nvSpPr>
        <p:spPr>
          <a:xfrm>
            <a:off x="4144900" y="1613375"/>
            <a:ext cx="428400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3"/>
                </a:solidFill>
                <a:latin typeface="Archivo"/>
                <a:ea typeface="Archivo"/>
                <a:cs typeface="Archivo"/>
                <a:sym typeface="Archivo"/>
              </a:rPr>
              <a:t>DO YOU HAVE ANY QUESTIONS?</a:t>
            </a:r>
            <a:endParaRPr b="1">
              <a:solidFill>
                <a:schemeClr val="accent3"/>
              </a:solidFill>
              <a:latin typeface="Archivo"/>
              <a:ea typeface="Archivo"/>
              <a:cs typeface="Archivo"/>
              <a:sym typeface="Archivo"/>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440" name="Google Shape;440;p47"/>
          <p:cNvSpPr txBox="1">
            <a:spLocks noGrp="1"/>
          </p:cNvSpPr>
          <p:nvPr>
            <p:ph type="ctrTitle"/>
          </p:nvPr>
        </p:nvSpPr>
        <p:spPr>
          <a:xfrm>
            <a:off x="4144900" y="752100"/>
            <a:ext cx="4284000" cy="73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441" name="Google Shape;441;p47"/>
          <p:cNvSpPr txBox="1"/>
          <p:nvPr/>
        </p:nvSpPr>
        <p:spPr>
          <a:xfrm>
            <a:off x="4144900" y="3673450"/>
            <a:ext cx="4284000" cy="305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dk1"/>
                </a:solidFill>
                <a:latin typeface="Archivo Medium"/>
                <a:ea typeface="Archivo Medium"/>
                <a:cs typeface="Archivo Medium"/>
                <a:sym typeface="Archivo Medium"/>
              </a:rPr>
              <a:t>Please keep this slide for attribution</a:t>
            </a:r>
            <a:endParaRPr sz="1200">
              <a:solidFill>
                <a:schemeClr val="dk1"/>
              </a:solidFill>
              <a:latin typeface="Archivo Medium"/>
              <a:ea typeface="Archivo Medium"/>
              <a:cs typeface="Archivo Medium"/>
              <a:sym typeface="Archivo Medium"/>
            </a:endParaRPr>
          </a:p>
        </p:txBody>
      </p:sp>
      <p:sp>
        <p:nvSpPr>
          <p:cNvPr id="442" name="Google Shape;442;p47"/>
          <p:cNvSpPr/>
          <p:nvPr/>
        </p:nvSpPr>
        <p:spPr>
          <a:xfrm>
            <a:off x="5971600" y="2855100"/>
            <a:ext cx="630600" cy="630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chivo Medium"/>
              <a:ea typeface="Archivo Medium"/>
              <a:cs typeface="Archivo Medium"/>
              <a:sym typeface="Archivo Medium"/>
            </a:endParaRPr>
          </a:p>
        </p:txBody>
      </p:sp>
      <p:sp>
        <p:nvSpPr>
          <p:cNvPr id="443" name="Google Shape;443;p47"/>
          <p:cNvSpPr/>
          <p:nvPr/>
        </p:nvSpPr>
        <p:spPr>
          <a:xfrm>
            <a:off x="6757450" y="2855100"/>
            <a:ext cx="630600" cy="630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chivo Medium"/>
              <a:ea typeface="Archivo Medium"/>
              <a:cs typeface="Archivo Medium"/>
              <a:sym typeface="Archivo Medium"/>
            </a:endParaRPr>
          </a:p>
        </p:txBody>
      </p:sp>
      <p:sp>
        <p:nvSpPr>
          <p:cNvPr id="444" name="Google Shape;444;p47"/>
          <p:cNvSpPr/>
          <p:nvPr/>
        </p:nvSpPr>
        <p:spPr>
          <a:xfrm>
            <a:off x="5185750" y="2855100"/>
            <a:ext cx="630600" cy="630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chivo Medium"/>
              <a:ea typeface="Archivo Medium"/>
              <a:cs typeface="Archivo Medium"/>
              <a:sym typeface="Archivo Medium"/>
            </a:endParaRPr>
          </a:p>
        </p:txBody>
      </p:sp>
      <p:pic>
        <p:nvPicPr>
          <p:cNvPr id="445" name="Google Shape;445;p47"/>
          <p:cNvPicPr preferRelativeResize="0"/>
          <p:nvPr/>
        </p:nvPicPr>
        <p:blipFill rotWithShape="1">
          <a:blip r:embed="rId3">
            <a:alphaModFix/>
          </a:blip>
          <a:srcRect r="76129" b="18520"/>
          <a:stretch/>
        </p:blipFill>
        <p:spPr>
          <a:xfrm rot="-383490" flipH="1">
            <a:off x="1165862" y="444637"/>
            <a:ext cx="2215724" cy="4254226"/>
          </a:xfrm>
          <a:prstGeom prst="rect">
            <a:avLst/>
          </a:prstGeom>
          <a:noFill/>
          <a:ln>
            <a:noFill/>
          </a:ln>
          <a:effectLst>
            <a:outerShdw blurRad="85725" dist="57150" dir="3060000" algn="bl" rotWithShape="0">
              <a:schemeClr val="dk1">
                <a:alpha val="50000"/>
              </a:schemeClr>
            </a:outerShdw>
          </a:effectLst>
        </p:spPr>
      </p:pic>
      <p:sp>
        <p:nvSpPr>
          <p:cNvPr id="446" name="Google Shape;446;p47"/>
          <p:cNvSpPr/>
          <p:nvPr/>
        </p:nvSpPr>
        <p:spPr>
          <a:xfrm flipH="1">
            <a:off x="7153800" y="-1326925"/>
            <a:ext cx="2941200" cy="29403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7"/>
          <p:cNvSpPr/>
          <p:nvPr/>
        </p:nvSpPr>
        <p:spPr>
          <a:xfrm flipH="1">
            <a:off x="-1363950" y="2220700"/>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47"/>
          <p:cNvGrpSpPr/>
          <p:nvPr/>
        </p:nvGrpSpPr>
        <p:grpSpPr>
          <a:xfrm>
            <a:off x="5283056" y="2952418"/>
            <a:ext cx="435987" cy="435964"/>
            <a:chOff x="266768" y="1721375"/>
            <a:chExt cx="397907" cy="397887"/>
          </a:xfrm>
        </p:grpSpPr>
        <p:sp>
          <p:nvSpPr>
            <p:cNvPr id="449" name="Google Shape;449;p4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47"/>
          <p:cNvGrpSpPr/>
          <p:nvPr/>
        </p:nvGrpSpPr>
        <p:grpSpPr>
          <a:xfrm>
            <a:off x="6854768" y="2952418"/>
            <a:ext cx="435964" cy="435964"/>
            <a:chOff x="1379798" y="1723250"/>
            <a:chExt cx="397887" cy="397887"/>
          </a:xfrm>
        </p:grpSpPr>
        <p:sp>
          <p:nvSpPr>
            <p:cNvPr id="452" name="Google Shape;452;p4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47"/>
          <p:cNvGrpSpPr/>
          <p:nvPr/>
        </p:nvGrpSpPr>
        <p:grpSpPr>
          <a:xfrm>
            <a:off x="6068929" y="2952418"/>
            <a:ext cx="435941" cy="435964"/>
            <a:chOff x="864491" y="1723250"/>
            <a:chExt cx="397866" cy="397887"/>
          </a:xfrm>
        </p:grpSpPr>
        <p:sp>
          <p:nvSpPr>
            <p:cNvPr id="457" name="Google Shape;457;p4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48"/>
          <p:cNvSpPr txBox="1">
            <a:spLocks noGrp="1"/>
          </p:cNvSpPr>
          <p:nvPr>
            <p:ph type="title"/>
          </p:nvPr>
        </p:nvSpPr>
        <p:spPr>
          <a:xfrm>
            <a:off x="1302750" y="445025"/>
            <a:ext cx="653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465" name="Google Shape;465;p48"/>
          <p:cNvSpPr txBox="1">
            <a:spLocks noGrp="1"/>
          </p:cNvSpPr>
          <p:nvPr>
            <p:ph type="body" idx="1"/>
          </p:nvPr>
        </p:nvSpPr>
        <p:spPr>
          <a:xfrm>
            <a:off x="1302750" y="1152475"/>
            <a:ext cx="6538500" cy="42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466" name="Google Shape;466;p48"/>
          <p:cNvSpPr txBox="1"/>
          <p:nvPr/>
        </p:nvSpPr>
        <p:spPr>
          <a:xfrm>
            <a:off x="1302750" y="1675800"/>
            <a:ext cx="3205200" cy="10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VECTORS</a:t>
            </a:r>
            <a:endParaRPr sz="1800" b="1">
              <a:solidFill>
                <a:schemeClr val="accent3"/>
              </a:solidFill>
              <a:latin typeface="Catamaran"/>
              <a:ea typeface="Catamaran"/>
              <a:cs typeface="Catamaran"/>
              <a:sym typeface="Catamaran"/>
            </a:endParaRPr>
          </a:p>
          <a:p>
            <a:pPr marL="171450" lvl="0" indent="-190500" algn="l" rtl="0">
              <a:spcBef>
                <a:spcPts val="100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3"/>
              </a:rPr>
              <a:t>Surgical traumatology concept</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4"/>
              </a:rPr>
              <a:t>Human bones realistic x-ray shots</a:t>
            </a:r>
            <a:endParaRPr sz="1200">
              <a:solidFill>
                <a:schemeClr val="dk1"/>
              </a:solidFill>
              <a:latin typeface="Archivo Medium"/>
              <a:ea typeface="Archivo Medium"/>
              <a:cs typeface="Archivo Medium"/>
              <a:sym typeface="Archivo Medium"/>
            </a:endParaRPr>
          </a:p>
        </p:txBody>
      </p:sp>
      <p:pic>
        <p:nvPicPr>
          <p:cNvPr id="467" name="Google Shape;467;p48"/>
          <p:cNvPicPr preferRelativeResize="0"/>
          <p:nvPr/>
        </p:nvPicPr>
        <p:blipFill rotWithShape="1">
          <a:blip r:embed="rId5">
            <a:alphaModFix/>
          </a:blip>
          <a:srcRect l="1216" t="2996" r="61931" b="34173"/>
          <a:stretch/>
        </p:blipFill>
        <p:spPr>
          <a:xfrm>
            <a:off x="4604675" y="1812043"/>
            <a:ext cx="1019400" cy="978000"/>
          </a:xfrm>
          <a:prstGeom prst="roundRect">
            <a:avLst>
              <a:gd name="adj" fmla="val 8164"/>
            </a:avLst>
          </a:prstGeom>
          <a:noFill/>
          <a:ln>
            <a:noFill/>
          </a:ln>
          <a:effectLst>
            <a:outerShdw blurRad="85725" dist="57150" dir="3060000" algn="bl" rotWithShape="0">
              <a:schemeClr val="dk1">
                <a:alpha val="50000"/>
              </a:schemeClr>
            </a:outerShdw>
          </a:effectLst>
        </p:spPr>
      </p:pic>
      <p:pic>
        <p:nvPicPr>
          <p:cNvPr id="468" name="Google Shape;468;p48"/>
          <p:cNvPicPr preferRelativeResize="0"/>
          <p:nvPr/>
        </p:nvPicPr>
        <p:blipFill rotWithShape="1">
          <a:blip r:embed="rId6">
            <a:alphaModFix/>
          </a:blip>
          <a:srcRect l="987" t="2919" r="38398" b="51397"/>
          <a:stretch/>
        </p:blipFill>
        <p:spPr>
          <a:xfrm>
            <a:off x="4604676" y="2920426"/>
            <a:ext cx="1930800" cy="818700"/>
          </a:xfrm>
          <a:prstGeom prst="roundRect">
            <a:avLst>
              <a:gd name="adj" fmla="val 14021"/>
            </a:avLst>
          </a:prstGeom>
          <a:noFill/>
          <a:ln>
            <a:noFill/>
          </a:ln>
          <a:effectLst>
            <a:outerShdw blurRad="85725" dist="57150" dir="3060000" algn="bl" rotWithShape="0">
              <a:schemeClr val="dk1">
                <a:alpha val="50000"/>
              </a:schemeClr>
            </a:outerShdw>
          </a:effectLst>
        </p:spPr>
      </p:pic>
      <p:pic>
        <p:nvPicPr>
          <p:cNvPr id="469" name="Google Shape;469;p48"/>
          <p:cNvPicPr preferRelativeResize="0"/>
          <p:nvPr/>
        </p:nvPicPr>
        <p:blipFill rotWithShape="1">
          <a:blip r:embed="rId7">
            <a:alphaModFix/>
          </a:blip>
          <a:srcRect l="29839" r="43028" b="23236"/>
          <a:stretch/>
        </p:blipFill>
        <p:spPr>
          <a:xfrm rot="-5400000">
            <a:off x="6754474" y="2646848"/>
            <a:ext cx="858298" cy="1365957"/>
          </a:xfrm>
          <a:prstGeom prst="rect">
            <a:avLst/>
          </a:prstGeom>
          <a:noFill/>
          <a:ln>
            <a:noFill/>
          </a:ln>
          <a:effectLst>
            <a:outerShdw blurRad="85725" dist="57150" dir="3060000" algn="bl" rotWithShape="0">
              <a:schemeClr val="dk1">
                <a:alpha val="50000"/>
              </a:schemeClr>
            </a:outerShdw>
          </a:effectLst>
        </p:spPr>
      </p:pic>
      <p:pic>
        <p:nvPicPr>
          <p:cNvPr id="470" name="Google Shape;470;p48"/>
          <p:cNvPicPr preferRelativeResize="0"/>
          <p:nvPr/>
        </p:nvPicPr>
        <p:blipFill rotWithShape="1">
          <a:blip r:embed="rId8">
            <a:alphaModFix/>
          </a:blip>
          <a:srcRect r="49989" b="14595"/>
          <a:stretch/>
        </p:blipFill>
        <p:spPr>
          <a:xfrm>
            <a:off x="6753890" y="1788100"/>
            <a:ext cx="1059490" cy="1017679"/>
          </a:xfrm>
          <a:prstGeom prst="rect">
            <a:avLst/>
          </a:prstGeom>
          <a:noFill/>
          <a:ln>
            <a:noFill/>
          </a:ln>
          <a:effectLst>
            <a:outerShdw blurRad="85725" dist="57150" dir="3060000" algn="bl" rotWithShape="0">
              <a:schemeClr val="dk1">
                <a:alpha val="50000"/>
              </a:schemeClr>
            </a:outerShdw>
          </a:effectLst>
        </p:spPr>
      </p:pic>
      <p:pic>
        <p:nvPicPr>
          <p:cNvPr id="471" name="Google Shape;471;p48"/>
          <p:cNvPicPr preferRelativeResize="0"/>
          <p:nvPr/>
        </p:nvPicPr>
        <p:blipFill rotWithShape="1">
          <a:blip r:embed="rId9">
            <a:alphaModFix/>
          </a:blip>
          <a:srcRect r="48250" b="11801"/>
          <a:stretch/>
        </p:blipFill>
        <p:spPr>
          <a:xfrm>
            <a:off x="5654031" y="1788100"/>
            <a:ext cx="1069978" cy="1025776"/>
          </a:xfrm>
          <a:prstGeom prst="rect">
            <a:avLst/>
          </a:prstGeom>
          <a:noFill/>
          <a:ln>
            <a:noFill/>
          </a:ln>
          <a:effectLst>
            <a:outerShdw blurRad="85725" dist="57150" dir="3060000" algn="bl" rotWithShape="0">
              <a:schemeClr val="dk1">
                <a:alpha val="50000"/>
              </a:schemeClr>
            </a:outerShdw>
          </a:effec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477" name="Google Shape;477;p49"/>
          <p:cNvSpPr txBox="1">
            <a:spLocks noGrp="1"/>
          </p:cNvSpPr>
          <p:nvPr>
            <p:ph type="body" idx="4294967295"/>
          </p:nvPr>
        </p:nvSpPr>
        <p:spPr>
          <a:xfrm>
            <a:off x="1302750" y="1152475"/>
            <a:ext cx="6538500" cy="42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p:txBody>
      </p:sp>
      <p:sp>
        <p:nvSpPr>
          <p:cNvPr id="478" name="Google Shape;478;p49"/>
          <p:cNvSpPr txBox="1"/>
          <p:nvPr/>
        </p:nvSpPr>
        <p:spPr>
          <a:xfrm>
            <a:off x="1302750" y="1645250"/>
            <a:ext cx="3135900" cy="174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VECTORS</a:t>
            </a:r>
            <a:endParaRPr sz="1800" b="1">
              <a:solidFill>
                <a:schemeClr val="accent3"/>
              </a:solidFill>
              <a:latin typeface="Catamaran"/>
              <a:ea typeface="Catamaran"/>
              <a:cs typeface="Catamaran"/>
              <a:sym typeface="Catamaran"/>
            </a:endParaRPr>
          </a:p>
          <a:p>
            <a:pPr marL="171450" lvl="0" indent="-190500" algn="l" rtl="0">
              <a:spcBef>
                <a:spcPts val="0"/>
              </a:spcBef>
              <a:spcAft>
                <a:spcPts val="0"/>
              </a:spcAft>
              <a:buClr>
                <a:schemeClr val="dk1"/>
              </a:buClr>
              <a:buSzPts val="1200"/>
              <a:buFont typeface="Archivo Medium"/>
              <a:buChar char="■"/>
            </a:pPr>
            <a:r>
              <a:rPr lang="en" sz="1200" u="sng">
                <a:solidFill>
                  <a:schemeClr val="dk1"/>
                </a:solidFill>
                <a:latin typeface="Archivo Medium"/>
                <a:ea typeface="Archivo Medium"/>
                <a:cs typeface="Archivo Medium"/>
                <a:sym typeface="Archivo Medium"/>
                <a:hlinkClick r:id="rId3">
                  <a:extLst>
                    <a:ext uri="{A12FA001-AC4F-418D-AE19-62706E023703}">
                      <ahyp:hlinkClr xmlns:ahyp="http://schemas.microsoft.com/office/drawing/2018/hyperlinkcolor" val="tx"/>
                    </a:ext>
                  </a:extLst>
                </a:hlinkClick>
              </a:rPr>
              <a:t>Surgical traumatology concept</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dk1"/>
                </a:solidFill>
                <a:latin typeface="Archivo Medium"/>
                <a:ea typeface="Archivo Medium"/>
                <a:cs typeface="Archivo Medium"/>
                <a:sym typeface="Archivo Medium"/>
                <a:hlinkClick r:id="rId4">
                  <a:extLst>
                    <a:ext uri="{A12FA001-AC4F-418D-AE19-62706E023703}">
                      <ahyp:hlinkClr xmlns:ahyp="http://schemas.microsoft.com/office/drawing/2018/hyperlinkcolor" val="tx"/>
                    </a:ext>
                  </a:extLst>
                </a:hlinkClick>
              </a:rPr>
              <a:t>Human bones realistic x-ray shots</a:t>
            </a:r>
            <a:endParaRPr>
              <a:solidFill>
                <a:schemeClr val="dk1"/>
              </a:solidFill>
              <a:latin typeface="Archivo Medium"/>
              <a:ea typeface="Archivo Medium"/>
              <a:cs typeface="Archivo Medium"/>
              <a:sym typeface="Archivo Medium"/>
            </a:endParaRPr>
          </a:p>
        </p:txBody>
      </p:sp>
      <p:sp>
        <p:nvSpPr>
          <p:cNvPr id="479" name="Google Shape;479;p49"/>
          <p:cNvSpPr txBox="1"/>
          <p:nvPr/>
        </p:nvSpPr>
        <p:spPr>
          <a:xfrm>
            <a:off x="4710100" y="1645250"/>
            <a:ext cx="3135900" cy="174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3"/>
                </a:solidFill>
                <a:latin typeface="Catamaran"/>
                <a:ea typeface="Catamaran"/>
                <a:cs typeface="Catamaran"/>
                <a:sym typeface="Catamaran"/>
              </a:rPr>
              <a:t>PHOTOS</a:t>
            </a:r>
            <a:endParaRPr sz="1800" b="1">
              <a:solidFill>
                <a:schemeClr val="accent3"/>
              </a:solidFill>
              <a:latin typeface="Catamaran"/>
              <a:ea typeface="Catamaran"/>
              <a:cs typeface="Catamaran"/>
              <a:sym typeface="Catamaran"/>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5"/>
              </a:rPr>
              <a:t>Medic standing with x-ray shot</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6"/>
              </a:rPr>
              <a:t>X ray scan</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7"/>
              </a:rPr>
              <a:t>Medium shot woman at desk</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8"/>
              </a:rPr>
              <a:t>Medium shot doctor with stethoscope</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9"/>
              </a:rPr>
              <a:t>Doctor working in their clinic</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10"/>
              </a:rPr>
              <a:t>Male nurse working at the clinic</a:t>
            </a:r>
            <a:endParaRPr sz="1200">
              <a:solidFill>
                <a:schemeClr val="dk1"/>
              </a:solidFill>
              <a:latin typeface="Archivo Medium"/>
              <a:ea typeface="Archivo Medium"/>
              <a:cs typeface="Archivo Medium"/>
              <a:sym typeface="Archivo Medium"/>
            </a:endParaRPr>
          </a:p>
          <a:p>
            <a:pPr marL="171450" lvl="0" indent="-190500" algn="l" rtl="0">
              <a:spcBef>
                <a:spcPts val="0"/>
              </a:spcBef>
              <a:spcAft>
                <a:spcPts val="0"/>
              </a:spcAft>
              <a:buClr>
                <a:schemeClr val="dk1"/>
              </a:buClr>
              <a:buSzPts val="1200"/>
              <a:buFont typeface="Archivo Medium"/>
              <a:buChar char="■"/>
            </a:pPr>
            <a:r>
              <a:rPr lang="en" sz="1200" u="sng">
                <a:solidFill>
                  <a:schemeClr val="hlink"/>
                </a:solidFill>
                <a:latin typeface="Archivo Medium"/>
                <a:ea typeface="Archivo Medium"/>
                <a:cs typeface="Archivo Medium"/>
                <a:sym typeface="Archivo Medium"/>
                <a:hlinkClick r:id="rId11"/>
              </a:rPr>
              <a:t>Black nurse at their workspace</a:t>
            </a:r>
            <a:endParaRPr sz="1200">
              <a:solidFill>
                <a:schemeClr val="dk1"/>
              </a:solidFill>
              <a:latin typeface="Archivo Medium"/>
              <a:ea typeface="Archivo Medium"/>
              <a:cs typeface="Archivo Medium"/>
              <a:sym typeface="Archivo Medium"/>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3"/>
        <p:cNvGrpSpPr/>
        <p:nvPr/>
      </p:nvGrpSpPr>
      <p:grpSpPr>
        <a:xfrm>
          <a:off x="0" y="0"/>
          <a:ext cx="0" cy="0"/>
          <a:chOff x="0" y="0"/>
          <a:chExt cx="0" cy="0"/>
        </a:xfrm>
      </p:grpSpPr>
      <p:sp>
        <p:nvSpPr>
          <p:cNvPr id="484" name="Google Shape;484;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485" name="Google Shape;485;p50"/>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9"/>
        <p:cNvGrpSpPr/>
        <p:nvPr/>
      </p:nvGrpSpPr>
      <p:grpSpPr>
        <a:xfrm>
          <a:off x="0" y="0"/>
          <a:ext cx="0" cy="0"/>
          <a:chOff x="0" y="0"/>
          <a:chExt cx="0" cy="0"/>
        </a:xfrm>
      </p:grpSpPr>
      <p:sp>
        <p:nvSpPr>
          <p:cNvPr id="490" name="Google Shape;490;p51"/>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491" name="Google Shape;491;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
        <p:cNvGrpSpPr/>
        <p:nvPr/>
      </p:nvGrpSpPr>
      <p:grpSpPr>
        <a:xfrm>
          <a:off x="0" y="0"/>
          <a:ext cx="0" cy="0"/>
          <a:chOff x="0" y="0"/>
          <a:chExt cx="0" cy="0"/>
        </a:xfrm>
      </p:grpSpPr>
      <p:sp>
        <p:nvSpPr>
          <p:cNvPr id="496" name="Google Shape;496;p52"/>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Catamaran</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https://fonts.google.com/specimen/Catamaran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Archivo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https://fonts.google.com/specimen/Archivo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497" name="Google Shape;497;p52"/>
          <p:cNvSpPr/>
          <p:nvPr/>
        </p:nvSpPr>
        <p:spPr>
          <a:xfrm>
            <a:off x="2583563" y="2947175"/>
            <a:ext cx="791400" cy="754200"/>
          </a:xfrm>
          <a:prstGeom prst="roundRect">
            <a:avLst>
              <a:gd name="adj" fmla="val 16667"/>
            </a:avLst>
          </a:prstGeom>
          <a:solidFill>
            <a:srgbClr val="0F29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2"/>
          <p:cNvSpPr/>
          <p:nvPr/>
        </p:nvSpPr>
        <p:spPr>
          <a:xfrm>
            <a:off x="3645382"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2"/>
          <p:cNvSpPr/>
          <p:nvPr/>
        </p:nvSpPr>
        <p:spPr>
          <a:xfrm>
            <a:off x="4707202" y="2947175"/>
            <a:ext cx="791400" cy="754200"/>
          </a:xfrm>
          <a:prstGeom prst="roundRect">
            <a:avLst>
              <a:gd name="adj" fmla="val 16667"/>
            </a:avLst>
          </a:prstGeom>
          <a:solidFill>
            <a:srgbClr val="C8E6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2"/>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#0f2947</a:t>
            </a:r>
            <a:endParaRPr sz="1000">
              <a:solidFill>
                <a:srgbClr val="FFFFFF"/>
              </a:solidFill>
            </a:endParaRPr>
          </a:p>
        </p:txBody>
      </p:sp>
      <p:sp>
        <p:nvSpPr>
          <p:cNvPr id="501" name="Google Shape;501;p52"/>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502" name="Google Shape;502;p52"/>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#c8e6f3</a:t>
            </a:r>
            <a:endParaRPr sz="1000">
              <a:solidFill>
                <a:schemeClr val="dk1"/>
              </a:solidFill>
            </a:endParaRPr>
          </a:p>
        </p:txBody>
      </p:sp>
      <p:sp>
        <p:nvSpPr>
          <p:cNvPr id="503" name="Google Shape;503;p52"/>
          <p:cNvSpPr/>
          <p:nvPr/>
        </p:nvSpPr>
        <p:spPr>
          <a:xfrm>
            <a:off x="5769038" y="2947175"/>
            <a:ext cx="791400" cy="754200"/>
          </a:xfrm>
          <a:prstGeom prst="roundRect">
            <a:avLst>
              <a:gd name="adj" fmla="val 16667"/>
            </a:avLst>
          </a:prstGeom>
          <a:solidFill>
            <a:srgbClr val="CDD8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2"/>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#cdd8e0</a:t>
            </a:r>
            <a:endParaRPr sz="1000">
              <a:solidFill>
                <a:schemeClr val="dk1"/>
              </a:solidFill>
            </a:endParaRPr>
          </a:p>
        </p:txBody>
      </p:sp>
      <p:sp>
        <p:nvSpPr>
          <p:cNvPr id="505" name="Google Shape;505;p52"/>
          <p:cNvSpPr/>
          <p:nvPr/>
        </p:nvSpPr>
        <p:spPr>
          <a:xfrm>
            <a:off x="3114475" y="3878275"/>
            <a:ext cx="791400" cy="754200"/>
          </a:xfrm>
          <a:prstGeom prst="roundRect">
            <a:avLst>
              <a:gd name="adj" fmla="val 16667"/>
            </a:avLst>
          </a:prstGeom>
          <a:solidFill>
            <a:srgbClr val="A3B1B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2"/>
          <p:cNvSpPr/>
          <p:nvPr/>
        </p:nvSpPr>
        <p:spPr>
          <a:xfrm>
            <a:off x="4176295" y="3878275"/>
            <a:ext cx="791400" cy="754200"/>
          </a:xfrm>
          <a:prstGeom prst="roundRect">
            <a:avLst>
              <a:gd name="adj" fmla="val 16667"/>
            </a:avLst>
          </a:prstGeom>
          <a:solidFill>
            <a:srgbClr val="2A49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2"/>
          <p:cNvSpPr/>
          <p:nvPr/>
        </p:nvSpPr>
        <p:spPr>
          <a:xfrm>
            <a:off x="5238114" y="3878275"/>
            <a:ext cx="791400" cy="754200"/>
          </a:xfrm>
          <a:prstGeom prst="roundRect">
            <a:avLst>
              <a:gd name="adj" fmla="val 16667"/>
            </a:avLst>
          </a:prstGeom>
          <a:solidFill>
            <a:srgbClr val="0814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2"/>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#a3b1bd</a:t>
            </a:r>
            <a:endParaRPr sz="1000">
              <a:solidFill>
                <a:schemeClr val="dk1"/>
              </a:solidFill>
            </a:endParaRPr>
          </a:p>
        </p:txBody>
      </p:sp>
      <p:sp>
        <p:nvSpPr>
          <p:cNvPr id="509" name="Google Shape;509;p52"/>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#2a4964</a:t>
            </a:r>
            <a:endParaRPr sz="1000">
              <a:solidFill>
                <a:srgbClr val="FFFFFF"/>
              </a:solidFill>
            </a:endParaRPr>
          </a:p>
        </p:txBody>
      </p:sp>
      <p:sp>
        <p:nvSpPr>
          <p:cNvPr id="510" name="Google Shape;510;p52"/>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#081480</a:t>
            </a:r>
            <a:endParaRPr sz="1000">
              <a:solidFill>
                <a:srgbClr val="FFFFFF"/>
              </a:solidFill>
            </a:endParaRPr>
          </a:p>
        </p:txBody>
      </p:sp>
      <p:sp>
        <p:nvSpPr>
          <p:cNvPr id="511" name="Google Shape;511;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5"/>
        <p:cNvGrpSpPr/>
        <p:nvPr/>
      </p:nvGrpSpPr>
      <p:grpSpPr>
        <a:xfrm>
          <a:off x="0" y="0"/>
          <a:ext cx="0" cy="0"/>
          <a:chOff x="0" y="0"/>
          <a:chExt cx="0" cy="0"/>
        </a:xfrm>
      </p:grpSpPr>
      <p:sp>
        <p:nvSpPr>
          <p:cNvPr id="516" name="Google Shape;516;p53"/>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517" name="Google Shape;517;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518" name="Google Shape;518;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19" name="Google Shape;519;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520" name="Google Shape;520;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521" name="Google Shape;521;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522" name="Google Shape;522;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523" name="Google Shape;523;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524" name="Google Shape;524;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525" name="Google Shape;525;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526" name="Google Shape;526;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527" name="Google Shape;527;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1"/>
        <p:cNvGrpSpPr/>
        <p:nvPr/>
      </p:nvGrpSpPr>
      <p:grpSpPr>
        <a:xfrm>
          <a:off x="0" y="0"/>
          <a:ext cx="0" cy="0"/>
          <a:chOff x="0" y="0"/>
          <a:chExt cx="0" cy="0"/>
        </a:xfrm>
      </p:grpSpPr>
      <p:grpSp>
        <p:nvGrpSpPr>
          <p:cNvPr id="532" name="Google Shape;532;p54"/>
          <p:cNvGrpSpPr/>
          <p:nvPr/>
        </p:nvGrpSpPr>
        <p:grpSpPr>
          <a:xfrm>
            <a:off x="5048544" y="3019584"/>
            <a:ext cx="442841" cy="514271"/>
            <a:chOff x="4727025" y="1332775"/>
            <a:chExt cx="59900" cy="69625"/>
          </a:xfrm>
        </p:grpSpPr>
        <p:sp>
          <p:nvSpPr>
            <p:cNvPr id="533" name="Google Shape;533;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54"/>
          <p:cNvGrpSpPr/>
          <p:nvPr/>
        </p:nvGrpSpPr>
        <p:grpSpPr>
          <a:xfrm>
            <a:off x="5723860" y="2267072"/>
            <a:ext cx="500909" cy="500899"/>
            <a:chOff x="4820425" y="1329900"/>
            <a:chExt cx="70175" cy="70350"/>
          </a:xfrm>
        </p:grpSpPr>
        <p:sp>
          <p:nvSpPr>
            <p:cNvPr id="536" name="Google Shape;536;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54"/>
          <p:cNvGrpSpPr/>
          <p:nvPr/>
        </p:nvGrpSpPr>
        <p:grpSpPr>
          <a:xfrm>
            <a:off x="6376484" y="2278862"/>
            <a:ext cx="538135" cy="493119"/>
            <a:chOff x="4903200" y="1331525"/>
            <a:chExt cx="73575" cy="67425"/>
          </a:xfrm>
        </p:grpSpPr>
        <p:sp>
          <p:nvSpPr>
            <p:cNvPr id="541" name="Google Shape;541;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42" name="Google Shape;542;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54"/>
          <p:cNvGrpSpPr/>
          <p:nvPr/>
        </p:nvGrpSpPr>
        <p:grpSpPr>
          <a:xfrm>
            <a:off x="5636435" y="3020840"/>
            <a:ext cx="544563" cy="511895"/>
            <a:chOff x="4815575" y="1416800"/>
            <a:chExt cx="73750" cy="71400"/>
          </a:xfrm>
        </p:grpSpPr>
        <p:sp>
          <p:nvSpPr>
            <p:cNvPr id="544" name="Google Shape;544;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54"/>
          <p:cNvGrpSpPr/>
          <p:nvPr/>
        </p:nvGrpSpPr>
        <p:grpSpPr>
          <a:xfrm>
            <a:off x="6333060" y="3020546"/>
            <a:ext cx="602914" cy="512477"/>
            <a:chOff x="4902475" y="1418875"/>
            <a:chExt cx="74500" cy="63775"/>
          </a:xfrm>
        </p:grpSpPr>
        <p:sp>
          <p:nvSpPr>
            <p:cNvPr id="548" name="Google Shape;548;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54"/>
          <p:cNvGrpSpPr/>
          <p:nvPr/>
        </p:nvGrpSpPr>
        <p:grpSpPr>
          <a:xfrm>
            <a:off x="5748932" y="3759785"/>
            <a:ext cx="515391" cy="525699"/>
            <a:chOff x="4818100" y="1507675"/>
            <a:chExt cx="71225" cy="71625"/>
          </a:xfrm>
        </p:grpSpPr>
        <p:sp>
          <p:nvSpPr>
            <p:cNvPr id="551" name="Google Shape;551;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54"/>
          <p:cNvGrpSpPr/>
          <p:nvPr/>
        </p:nvGrpSpPr>
        <p:grpSpPr>
          <a:xfrm>
            <a:off x="5087034" y="3781317"/>
            <a:ext cx="522956" cy="489869"/>
            <a:chOff x="4721450" y="1509475"/>
            <a:chExt cx="79350" cy="74325"/>
          </a:xfrm>
        </p:grpSpPr>
        <p:sp>
          <p:nvSpPr>
            <p:cNvPr id="556" name="Google Shape;556;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54"/>
          <p:cNvGrpSpPr/>
          <p:nvPr/>
        </p:nvGrpSpPr>
        <p:grpSpPr>
          <a:xfrm>
            <a:off x="6410277" y="3761069"/>
            <a:ext cx="525704" cy="535436"/>
            <a:chOff x="4906800" y="1507500"/>
            <a:chExt cx="70350" cy="71075"/>
          </a:xfrm>
        </p:grpSpPr>
        <p:sp>
          <p:nvSpPr>
            <p:cNvPr id="561" name="Google Shape;561;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 name="Google Shape;566;p54"/>
          <p:cNvGrpSpPr/>
          <p:nvPr/>
        </p:nvGrpSpPr>
        <p:grpSpPr>
          <a:xfrm>
            <a:off x="4443099" y="2267050"/>
            <a:ext cx="508054" cy="508095"/>
            <a:chOff x="3736598" y="2170606"/>
            <a:chExt cx="404889" cy="404889"/>
          </a:xfrm>
        </p:grpSpPr>
        <p:sp>
          <p:nvSpPr>
            <p:cNvPr id="567" name="Google Shape;567;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54"/>
          <p:cNvGrpSpPr/>
          <p:nvPr/>
        </p:nvGrpSpPr>
        <p:grpSpPr>
          <a:xfrm>
            <a:off x="3731139" y="2267145"/>
            <a:ext cx="575790" cy="507904"/>
            <a:chOff x="3161917" y="2170682"/>
            <a:chExt cx="458870" cy="404737"/>
          </a:xfrm>
        </p:grpSpPr>
        <p:sp>
          <p:nvSpPr>
            <p:cNvPr id="572" name="Google Shape;572;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73" name="Google Shape;573;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54"/>
          <p:cNvGrpSpPr/>
          <p:nvPr/>
        </p:nvGrpSpPr>
        <p:grpSpPr>
          <a:xfrm>
            <a:off x="3758669" y="3027517"/>
            <a:ext cx="520730" cy="498567"/>
            <a:chOff x="3179914" y="2889488"/>
            <a:chExt cx="422876" cy="404911"/>
          </a:xfrm>
        </p:grpSpPr>
        <p:sp>
          <p:nvSpPr>
            <p:cNvPr id="576" name="Google Shape;576;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54"/>
          <p:cNvGrpSpPr/>
          <p:nvPr/>
        </p:nvGrpSpPr>
        <p:grpSpPr>
          <a:xfrm>
            <a:off x="4387349" y="3027477"/>
            <a:ext cx="516145" cy="498648"/>
            <a:chOff x="3729467" y="2889422"/>
            <a:chExt cx="419153" cy="404977"/>
          </a:xfrm>
        </p:grpSpPr>
        <p:sp>
          <p:nvSpPr>
            <p:cNvPr id="583" name="Google Shape;583;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5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 name="Google Shape;594;p54"/>
          <p:cNvGrpSpPr/>
          <p:nvPr/>
        </p:nvGrpSpPr>
        <p:grpSpPr>
          <a:xfrm>
            <a:off x="7107677" y="2474362"/>
            <a:ext cx="166473" cy="141497"/>
            <a:chOff x="4660325" y="1866850"/>
            <a:chExt cx="68350" cy="58100"/>
          </a:xfrm>
        </p:grpSpPr>
        <p:sp>
          <p:nvSpPr>
            <p:cNvPr id="595" name="Google Shape;595;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54"/>
          <p:cNvGrpSpPr/>
          <p:nvPr/>
        </p:nvGrpSpPr>
        <p:grpSpPr>
          <a:xfrm>
            <a:off x="7417022" y="2500086"/>
            <a:ext cx="162515" cy="90049"/>
            <a:chOff x="4791775" y="1877500"/>
            <a:chExt cx="66725" cy="36975"/>
          </a:xfrm>
        </p:grpSpPr>
        <p:sp>
          <p:nvSpPr>
            <p:cNvPr id="598" name="Google Shape;598;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54"/>
          <p:cNvGrpSpPr/>
          <p:nvPr/>
        </p:nvGrpSpPr>
        <p:grpSpPr>
          <a:xfrm>
            <a:off x="7738734" y="2500086"/>
            <a:ext cx="144979" cy="90049"/>
            <a:chOff x="4923925" y="1877500"/>
            <a:chExt cx="59525" cy="36975"/>
          </a:xfrm>
        </p:grpSpPr>
        <p:sp>
          <p:nvSpPr>
            <p:cNvPr id="601" name="Google Shape;601;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54"/>
          <p:cNvGrpSpPr/>
          <p:nvPr/>
        </p:nvGrpSpPr>
        <p:grpSpPr>
          <a:xfrm>
            <a:off x="8033226" y="2482277"/>
            <a:ext cx="141447" cy="125667"/>
            <a:chOff x="5058450" y="1870100"/>
            <a:chExt cx="58075" cy="51600"/>
          </a:xfrm>
        </p:grpSpPr>
        <p:sp>
          <p:nvSpPr>
            <p:cNvPr id="604" name="Google Shape;604;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54"/>
          <p:cNvGrpSpPr/>
          <p:nvPr/>
        </p:nvGrpSpPr>
        <p:grpSpPr>
          <a:xfrm>
            <a:off x="7447741" y="2904685"/>
            <a:ext cx="101077" cy="107645"/>
            <a:chOff x="4811425" y="2065025"/>
            <a:chExt cx="41500" cy="44200"/>
          </a:xfrm>
        </p:grpSpPr>
        <p:sp>
          <p:nvSpPr>
            <p:cNvPr id="607" name="Google Shape;607;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54"/>
          <p:cNvGrpSpPr/>
          <p:nvPr/>
        </p:nvGrpSpPr>
        <p:grpSpPr>
          <a:xfrm>
            <a:off x="7740178" y="2904898"/>
            <a:ext cx="120867" cy="107218"/>
            <a:chOff x="4929875" y="2065025"/>
            <a:chExt cx="49625" cy="44025"/>
          </a:xfrm>
        </p:grpSpPr>
        <p:sp>
          <p:nvSpPr>
            <p:cNvPr id="610" name="Google Shape;610;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54"/>
          <p:cNvGrpSpPr/>
          <p:nvPr/>
        </p:nvGrpSpPr>
        <p:grpSpPr>
          <a:xfrm>
            <a:off x="8068847" y="2907912"/>
            <a:ext cx="70206" cy="101191"/>
            <a:chOff x="5083925" y="2066350"/>
            <a:chExt cx="28825" cy="41550"/>
          </a:xfrm>
        </p:grpSpPr>
        <p:sp>
          <p:nvSpPr>
            <p:cNvPr id="613" name="Google Shape;613;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54"/>
          <p:cNvGrpSpPr/>
          <p:nvPr/>
        </p:nvGrpSpPr>
        <p:grpSpPr>
          <a:xfrm>
            <a:off x="7100401" y="2923559"/>
            <a:ext cx="181026" cy="69896"/>
            <a:chOff x="4659775" y="2072775"/>
            <a:chExt cx="74325" cy="28700"/>
          </a:xfrm>
        </p:grpSpPr>
        <p:sp>
          <p:nvSpPr>
            <p:cNvPr id="616" name="Google Shape;616;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54"/>
          <p:cNvGrpSpPr/>
          <p:nvPr/>
        </p:nvGrpSpPr>
        <p:grpSpPr>
          <a:xfrm>
            <a:off x="8020257" y="2714124"/>
            <a:ext cx="167387" cy="89197"/>
            <a:chOff x="4662475" y="1976500"/>
            <a:chExt cx="68725" cy="36625"/>
          </a:xfrm>
        </p:grpSpPr>
        <p:sp>
          <p:nvSpPr>
            <p:cNvPr id="620" name="Google Shape;620;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p54"/>
          <p:cNvGrpSpPr/>
          <p:nvPr/>
        </p:nvGrpSpPr>
        <p:grpSpPr>
          <a:xfrm>
            <a:off x="7717162" y="2717564"/>
            <a:ext cx="166899" cy="82317"/>
            <a:chOff x="4920150" y="1977875"/>
            <a:chExt cx="68525" cy="33800"/>
          </a:xfrm>
        </p:grpSpPr>
        <p:sp>
          <p:nvSpPr>
            <p:cNvPr id="624" name="Google Shape;624;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54"/>
          <p:cNvGrpSpPr/>
          <p:nvPr/>
        </p:nvGrpSpPr>
        <p:grpSpPr>
          <a:xfrm>
            <a:off x="7128319" y="3121482"/>
            <a:ext cx="125190" cy="127858"/>
            <a:chOff x="4676550" y="2160575"/>
            <a:chExt cx="51400" cy="52500"/>
          </a:xfrm>
        </p:grpSpPr>
        <p:sp>
          <p:nvSpPr>
            <p:cNvPr id="628" name="Google Shape;628;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54"/>
          <p:cNvGrpSpPr/>
          <p:nvPr/>
        </p:nvGrpSpPr>
        <p:grpSpPr>
          <a:xfrm>
            <a:off x="7425577" y="3128514"/>
            <a:ext cx="145405" cy="113794"/>
            <a:chOff x="4768325" y="2163475"/>
            <a:chExt cx="59700" cy="46725"/>
          </a:xfrm>
        </p:grpSpPr>
        <p:sp>
          <p:nvSpPr>
            <p:cNvPr id="632" name="Google Shape;632;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5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640;p54"/>
          <p:cNvGrpSpPr/>
          <p:nvPr/>
        </p:nvGrpSpPr>
        <p:grpSpPr>
          <a:xfrm>
            <a:off x="7441895" y="3383608"/>
            <a:ext cx="112768" cy="106853"/>
            <a:chOff x="4768575" y="2253950"/>
            <a:chExt cx="46300" cy="43875"/>
          </a:xfrm>
        </p:grpSpPr>
        <p:sp>
          <p:nvSpPr>
            <p:cNvPr id="641" name="Google Shape;641;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54"/>
          <p:cNvGrpSpPr/>
          <p:nvPr/>
        </p:nvGrpSpPr>
        <p:grpSpPr>
          <a:xfrm>
            <a:off x="7741518" y="3872634"/>
            <a:ext cx="118187" cy="146246"/>
            <a:chOff x="4960900" y="2433225"/>
            <a:chExt cx="48525" cy="60050"/>
          </a:xfrm>
        </p:grpSpPr>
        <p:sp>
          <p:nvSpPr>
            <p:cNvPr id="644" name="Google Shape;644;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54"/>
          <p:cNvGrpSpPr/>
          <p:nvPr/>
        </p:nvGrpSpPr>
        <p:grpSpPr>
          <a:xfrm>
            <a:off x="7430083" y="4136695"/>
            <a:ext cx="136394" cy="143810"/>
            <a:chOff x="4854075" y="2527625"/>
            <a:chExt cx="56000" cy="59050"/>
          </a:xfrm>
        </p:grpSpPr>
        <p:sp>
          <p:nvSpPr>
            <p:cNvPr id="647" name="Google Shape;647;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 name="Google Shape;649;p5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 name="Google Shape;652;p54"/>
          <p:cNvGrpSpPr/>
          <p:nvPr/>
        </p:nvGrpSpPr>
        <p:grpSpPr>
          <a:xfrm>
            <a:off x="8054294" y="3600439"/>
            <a:ext cx="99312" cy="160797"/>
            <a:chOff x="5059700" y="2334775"/>
            <a:chExt cx="40775" cy="66025"/>
          </a:xfrm>
        </p:grpSpPr>
        <p:sp>
          <p:nvSpPr>
            <p:cNvPr id="653" name="Google Shape;653;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54"/>
          <p:cNvGrpSpPr/>
          <p:nvPr/>
        </p:nvGrpSpPr>
        <p:grpSpPr>
          <a:xfrm>
            <a:off x="8011458" y="3865571"/>
            <a:ext cx="184984" cy="160371"/>
            <a:chOff x="5037700" y="2430325"/>
            <a:chExt cx="75950" cy="65850"/>
          </a:xfrm>
        </p:grpSpPr>
        <p:sp>
          <p:nvSpPr>
            <p:cNvPr id="663" name="Google Shape;663;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54"/>
          <p:cNvGrpSpPr/>
          <p:nvPr/>
        </p:nvGrpSpPr>
        <p:grpSpPr>
          <a:xfrm>
            <a:off x="7430964" y="3632023"/>
            <a:ext cx="173014" cy="97629"/>
            <a:chOff x="4756975" y="2341800"/>
            <a:chExt cx="91975" cy="51925"/>
          </a:xfrm>
        </p:grpSpPr>
        <p:sp>
          <p:nvSpPr>
            <p:cNvPr id="666" name="Google Shape;666;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54"/>
          <p:cNvGrpSpPr/>
          <p:nvPr/>
        </p:nvGrpSpPr>
        <p:grpSpPr>
          <a:xfrm>
            <a:off x="7697901" y="4120720"/>
            <a:ext cx="212497" cy="175761"/>
            <a:chOff x="4943575" y="2516350"/>
            <a:chExt cx="98675" cy="81700"/>
          </a:xfrm>
        </p:grpSpPr>
        <p:sp>
          <p:nvSpPr>
            <p:cNvPr id="687" name="Google Shape;687;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54"/>
          <p:cNvGrpSpPr/>
          <p:nvPr/>
        </p:nvGrpSpPr>
        <p:grpSpPr>
          <a:xfrm>
            <a:off x="1955962" y="3346963"/>
            <a:ext cx="965351" cy="134611"/>
            <a:chOff x="4411970" y="2962952"/>
            <a:chExt cx="706544" cy="104212"/>
          </a:xfrm>
        </p:grpSpPr>
        <p:sp>
          <p:nvSpPr>
            <p:cNvPr id="766" name="Google Shape;766;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54"/>
          <p:cNvGrpSpPr/>
          <p:nvPr/>
        </p:nvGrpSpPr>
        <p:grpSpPr>
          <a:xfrm>
            <a:off x="1955962" y="2935877"/>
            <a:ext cx="960158" cy="289172"/>
            <a:chOff x="4411970" y="2726085"/>
            <a:chExt cx="643107" cy="193659"/>
          </a:xfrm>
        </p:grpSpPr>
        <p:sp>
          <p:nvSpPr>
            <p:cNvPr id="771" name="Google Shape;771;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54"/>
          <p:cNvGrpSpPr/>
          <p:nvPr/>
        </p:nvGrpSpPr>
        <p:grpSpPr>
          <a:xfrm>
            <a:off x="958854" y="3201987"/>
            <a:ext cx="833173" cy="259209"/>
            <a:chOff x="4411970" y="4340222"/>
            <a:chExt cx="779467" cy="242683"/>
          </a:xfrm>
        </p:grpSpPr>
        <p:sp>
          <p:nvSpPr>
            <p:cNvPr id="775" name="Google Shape;775;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4"/>
          <p:cNvGrpSpPr/>
          <p:nvPr/>
        </p:nvGrpSpPr>
        <p:grpSpPr>
          <a:xfrm>
            <a:off x="1955962" y="2597733"/>
            <a:ext cx="965160" cy="216230"/>
            <a:chOff x="4411970" y="2468674"/>
            <a:chExt cx="747317" cy="167425"/>
          </a:xfrm>
        </p:grpSpPr>
        <p:sp>
          <p:nvSpPr>
            <p:cNvPr id="779" name="Google Shape;779;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54"/>
          <p:cNvGrpSpPr/>
          <p:nvPr/>
        </p:nvGrpSpPr>
        <p:grpSpPr>
          <a:xfrm>
            <a:off x="954709" y="2502450"/>
            <a:ext cx="810451" cy="319148"/>
            <a:chOff x="4411970" y="3686602"/>
            <a:chExt cx="797845" cy="314215"/>
          </a:xfrm>
        </p:grpSpPr>
        <p:sp>
          <p:nvSpPr>
            <p:cNvPr id="782" name="Google Shape;782;p5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 name="Google Shape;787;p5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 name="Google Shape;788;p54"/>
          <p:cNvGrpSpPr/>
          <p:nvPr/>
        </p:nvGrpSpPr>
        <p:grpSpPr>
          <a:xfrm>
            <a:off x="954806" y="2256974"/>
            <a:ext cx="1970333" cy="208784"/>
            <a:chOff x="6336019" y="3733725"/>
            <a:chExt cx="2566206" cy="351310"/>
          </a:xfrm>
        </p:grpSpPr>
        <p:sp>
          <p:nvSpPr>
            <p:cNvPr id="789" name="Google Shape;789;p5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54"/>
          <p:cNvGrpSpPr/>
          <p:nvPr/>
        </p:nvGrpSpPr>
        <p:grpSpPr>
          <a:xfrm>
            <a:off x="1955962" y="3864529"/>
            <a:ext cx="946551" cy="153200"/>
            <a:chOff x="4404545" y="3301592"/>
            <a:chExt cx="782403" cy="129272"/>
          </a:xfrm>
        </p:grpSpPr>
        <p:sp>
          <p:nvSpPr>
            <p:cNvPr id="794" name="Google Shape;794;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54"/>
          <p:cNvGrpSpPr/>
          <p:nvPr/>
        </p:nvGrpSpPr>
        <p:grpSpPr>
          <a:xfrm>
            <a:off x="1955962" y="3603488"/>
            <a:ext cx="962257" cy="139127"/>
            <a:chOff x="4411970" y="3131459"/>
            <a:chExt cx="710520" cy="117397"/>
          </a:xfrm>
        </p:grpSpPr>
        <p:sp>
          <p:nvSpPr>
            <p:cNvPr id="797" name="Google Shape;797;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5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 name="Google Shape;800;p54"/>
          <p:cNvGrpSpPr/>
          <p:nvPr/>
        </p:nvGrpSpPr>
        <p:grpSpPr>
          <a:xfrm>
            <a:off x="956107" y="3538282"/>
            <a:ext cx="823838" cy="458988"/>
            <a:chOff x="4411970" y="1801825"/>
            <a:chExt cx="734586" cy="409262"/>
          </a:xfrm>
        </p:grpSpPr>
        <p:sp>
          <p:nvSpPr>
            <p:cNvPr id="801" name="Google Shape;801;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54"/>
          <p:cNvGrpSpPr/>
          <p:nvPr/>
        </p:nvGrpSpPr>
        <p:grpSpPr>
          <a:xfrm>
            <a:off x="956107" y="4086708"/>
            <a:ext cx="856348" cy="212039"/>
            <a:chOff x="4411970" y="2233974"/>
            <a:chExt cx="763574" cy="189068"/>
          </a:xfrm>
        </p:grpSpPr>
        <p:sp>
          <p:nvSpPr>
            <p:cNvPr id="804" name="Google Shape;804;p5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54"/>
          <p:cNvGrpSpPr/>
          <p:nvPr/>
        </p:nvGrpSpPr>
        <p:grpSpPr>
          <a:xfrm>
            <a:off x="3066303" y="2262044"/>
            <a:ext cx="511602" cy="511602"/>
            <a:chOff x="5681300" y="2527788"/>
            <a:chExt cx="805800" cy="805800"/>
          </a:xfrm>
        </p:grpSpPr>
        <p:sp>
          <p:nvSpPr>
            <p:cNvPr id="807" name="Google Shape;807;p5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4"/>
          <p:cNvGrpSpPr/>
          <p:nvPr/>
        </p:nvGrpSpPr>
        <p:grpSpPr>
          <a:xfrm>
            <a:off x="3063497" y="3028627"/>
            <a:ext cx="513021" cy="512935"/>
            <a:chOff x="4049800" y="640400"/>
            <a:chExt cx="858900" cy="858900"/>
          </a:xfrm>
        </p:grpSpPr>
        <p:sp>
          <p:nvSpPr>
            <p:cNvPr id="810" name="Google Shape;810;p5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4"/>
          <p:cNvGrpSpPr/>
          <p:nvPr/>
        </p:nvGrpSpPr>
        <p:grpSpPr>
          <a:xfrm>
            <a:off x="2980696" y="3680519"/>
            <a:ext cx="686489" cy="686585"/>
            <a:chOff x="5080188" y="927900"/>
            <a:chExt cx="961200" cy="961200"/>
          </a:xfrm>
        </p:grpSpPr>
        <p:sp>
          <p:nvSpPr>
            <p:cNvPr id="813" name="Google Shape;813;p5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4"/>
          <p:cNvGrpSpPr/>
          <p:nvPr/>
        </p:nvGrpSpPr>
        <p:grpSpPr>
          <a:xfrm>
            <a:off x="3763848" y="3773248"/>
            <a:ext cx="510373" cy="510937"/>
            <a:chOff x="7508249" y="1522825"/>
            <a:chExt cx="1326332" cy="1322987"/>
          </a:xfrm>
        </p:grpSpPr>
        <p:sp>
          <p:nvSpPr>
            <p:cNvPr id="822" name="Google Shape;822;p5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54"/>
          <p:cNvGrpSpPr/>
          <p:nvPr/>
        </p:nvGrpSpPr>
        <p:grpSpPr>
          <a:xfrm>
            <a:off x="4455441" y="3774653"/>
            <a:ext cx="492652" cy="503348"/>
            <a:chOff x="6039282" y="1042577"/>
            <a:chExt cx="734315" cy="731929"/>
          </a:xfrm>
        </p:grpSpPr>
        <p:sp>
          <p:nvSpPr>
            <p:cNvPr id="833" name="Google Shape;833;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54"/>
          <p:cNvGrpSpPr/>
          <p:nvPr/>
        </p:nvGrpSpPr>
        <p:grpSpPr>
          <a:xfrm>
            <a:off x="5095855" y="2270694"/>
            <a:ext cx="483304" cy="504902"/>
            <a:chOff x="1825800" y="1651625"/>
            <a:chExt cx="568125" cy="591775"/>
          </a:xfrm>
        </p:grpSpPr>
        <p:sp>
          <p:nvSpPr>
            <p:cNvPr id="855" name="Google Shape;855;p5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5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4"/>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866" name="Google Shape;866;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grpSp>
        <p:nvGrpSpPr>
          <p:cNvPr id="871" name="Google Shape;871;p55"/>
          <p:cNvGrpSpPr/>
          <p:nvPr/>
        </p:nvGrpSpPr>
        <p:grpSpPr>
          <a:xfrm>
            <a:off x="722059" y="955168"/>
            <a:ext cx="2492868" cy="1379876"/>
            <a:chOff x="2654821" y="2311071"/>
            <a:chExt cx="2279715" cy="1262120"/>
          </a:xfrm>
        </p:grpSpPr>
        <p:grpSp>
          <p:nvGrpSpPr>
            <p:cNvPr id="872" name="Google Shape;872;p55"/>
            <p:cNvGrpSpPr/>
            <p:nvPr/>
          </p:nvGrpSpPr>
          <p:grpSpPr>
            <a:xfrm>
              <a:off x="4034269" y="2840745"/>
              <a:ext cx="40212" cy="36437"/>
              <a:chOff x="4293400" y="2574725"/>
              <a:chExt cx="84425" cy="80100"/>
            </a:xfrm>
          </p:grpSpPr>
          <p:sp>
            <p:nvSpPr>
              <p:cNvPr id="873" name="Google Shape;873;p5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874" name="Google Shape;874;p5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5"/>
            <p:cNvGrpSpPr/>
            <p:nvPr/>
          </p:nvGrpSpPr>
          <p:grpSpPr>
            <a:xfrm>
              <a:off x="3894606" y="2334874"/>
              <a:ext cx="913198" cy="518984"/>
              <a:chOff x="4000175" y="1462675"/>
              <a:chExt cx="1917275" cy="1140875"/>
            </a:xfrm>
          </p:grpSpPr>
          <p:sp>
            <p:nvSpPr>
              <p:cNvPr id="876" name="Google Shape;876;p5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877" name="Google Shape;877;p55"/>
              <p:cNvGrpSpPr/>
              <p:nvPr/>
            </p:nvGrpSpPr>
            <p:grpSpPr>
              <a:xfrm>
                <a:off x="4000175" y="1462675"/>
                <a:ext cx="1917275" cy="1140875"/>
                <a:chOff x="4000175" y="1462675"/>
                <a:chExt cx="1917275" cy="1140875"/>
              </a:xfrm>
            </p:grpSpPr>
            <p:sp>
              <p:nvSpPr>
                <p:cNvPr id="878" name="Google Shape;878;p5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879" name="Google Shape;879;p5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83" name="Google Shape;883;p5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 name="Google Shape;884;p55"/>
            <p:cNvGrpSpPr/>
            <p:nvPr/>
          </p:nvGrpSpPr>
          <p:grpSpPr>
            <a:xfrm>
              <a:off x="3875768" y="2846704"/>
              <a:ext cx="44796" cy="47366"/>
              <a:chOff x="3960625" y="2587825"/>
              <a:chExt cx="94050" cy="104125"/>
            </a:xfrm>
          </p:grpSpPr>
          <p:sp>
            <p:nvSpPr>
              <p:cNvPr id="885" name="Google Shape;885;p5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886" name="Google Shape;886;p5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5"/>
            <p:cNvGrpSpPr/>
            <p:nvPr/>
          </p:nvGrpSpPr>
          <p:grpSpPr>
            <a:xfrm>
              <a:off x="3782759" y="2807162"/>
              <a:ext cx="82686" cy="85487"/>
              <a:chOff x="3765350" y="2500900"/>
              <a:chExt cx="173600" cy="187925"/>
            </a:xfrm>
          </p:grpSpPr>
          <p:sp>
            <p:nvSpPr>
              <p:cNvPr id="888" name="Google Shape;888;p5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889" name="Google Shape;889;p5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55"/>
            <p:cNvGrpSpPr/>
            <p:nvPr/>
          </p:nvGrpSpPr>
          <p:grpSpPr>
            <a:xfrm>
              <a:off x="3775674" y="2798496"/>
              <a:ext cx="40545" cy="23564"/>
              <a:chOff x="3750475" y="2481850"/>
              <a:chExt cx="85125" cy="51800"/>
            </a:xfrm>
          </p:grpSpPr>
          <p:sp>
            <p:nvSpPr>
              <p:cNvPr id="895" name="Google Shape;895;p5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897" name="Google Shape;897;p55"/>
            <p:cNvGrpSpPr/>
            <p:nvPr/>
          </p:nvGrpSpPr>
          <p:grpSpPr>
            <a:xfrm>
              <a:off x="3716946" y="2776024"/>
              <a:ext cx="81971" cy="76912"/>
              <a:chOff x="3627175" y="2432450"/>
              <a:chExt cx="172100" cy="169075"/>
            </a:xfrm>
          </p:grpSpPr>
          <p:sp>
            <p:nvSpPr>
              <p:cNvPr id="898" name="Google Shape;898;p5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900" name="Google Shape;900;p5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901" name="Google Shape;901;p55"/>
            <p:cNvGrpSpPr/>
            <p:nvPr/>
          </p:nvGrpSpPr>
          <p:grpSpPr>
            <a:xfrm>
              <a:off x="3685682" y="2845624"/>
              <a:ext cx="29311" cy="45055"/>
              <a:chOff x="3561536" y="2585450"/>
              <a:chExt cx="61539" cy="99045"/>
            </a:xfrm>
          </p:grpSpPr>
          <p:sp>
            <p:nvSpPr>
              <p:cNvPr id="902" name="Google Shape;902;p5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904" name="Google Shape;904;p55"/>
            <p:cNvGrpSpPr/>
            <p:nvPr/>
          </p:nvGrpSpPr>
          <p:grpSpPr>
            <a:xfrm>
              <a:off x="3849905" y="2572252"/>
              <a:ext cx="74339" cy="119559"/>
              <a:chOff x="3906325" y="1984500"/>
              <a:chExt cx="156075" cy="262825"/>
            </a:xfrm>
          </p:grpSpPr>
          <p:sp>
            <p:nvSpPr>
              <p:cNvPr id="905" name="Google Shape;905;p5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906" name="Google Shape;906;p5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55"/>
            <p:cNvGrpSpPr/>
            <p:nvPr/>
          </p:nvGrpSpPr>
          <p:grpSpPr>
            <a:xfrm>
              <a:off x="2654821" y="2414345"/>
              <a:ext cx="667570" cy="558731"/>
              <a:chOff x="1397225" y="1637375"/>
              <a:chExt cx="1401575" cy="1228250"/>
            </a:xfrm>
          </p:grpSpPr>
          <p:sp>
            <p:nvSpPr>
              <p:cNvPr id="908" name="Google Shape;908;p5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909" name="Google Shape;909;p55"/>
              <p:cNvGrpSpPr/>
              <p:nvPr/>
            </p:nvGrpSpPr>
            <p:grpSpPr>
              <a:xfrm>
                <a:off x="1397225" y="1637375"/>
                <a:ext cx="1398775" cy="1228250"/>
                <a:chOff x="1397225" y="1637375"/>
                <a:chExt cx="1398775" cy="1228250"/>
              </a:xfrm>
            </p:grpSpPr>
            <p:sp>
              <p:nvSpPr>
                <p:cNvPr id="910" name="Google Shape;910;p5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 name="Google Shape;912;p55"/>
            <p:cNvGrpSpPr/>
            <p:nvPr/>
          </p:nvGrpSpPr>
          <p:grpSpPr>
            <a:xfrm>
              <a:off x="3230417" y="3103734"/>
              <a:ext cx="282982" cy="280332"/>
              <a:chOff x="2605700" y="3152850"/>
              <a:chExt cx="594125" cy="616250"/>
            </a:xfrm>
          </p:grpSpPr>
          <p:sp>
            <p:nvSpPr>
              <p:cNvPr id="913" name="Google Shape;913;p5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914" name="Google Shape;914;p5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915" name="Google Shape;915;p55"/>
            <p:cNvGrpSpPr/>
            <p:nvPr/>
          </p:nvGrpSpPr>
          <p:grpSpPr>
            <a:xfrm>
              <a:off x="3265985" y="3226989"/>
              <a:ext cx="87151" cy="346202"/>
              <a:chOff x="2680375" y="3423800"/>
              <a:chExt cx="182975" cy="761050"/>
            </a:xfrm>
          </p:grpSpPr>
          <p:sp>
            <p:nvSpPr>
              <p:cNvPr id="916" name="Google Shape;916;p5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917" name="Google Shape;917;p5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55"/>
            <p:cNvGrpSpPr/>
            <p:nvPr/>
          </p:nvGrpSpPr>
          <p:grpSpPr>
            <a:xfrm>
              <a:off x="3855466" y="3289811"/>
              <a:ext cx="112514" cy="94210"/>
              <a:chOff x="3918000" y="3561900"/>
              <a:chExt cx="236225" cy="207100"/>
            </a:xfrm>
          </p:grpSpPr>
          <p:sp>
            <p:nvSpPr>
              <p:cNvPr id="919" name="Google Shape;919;p5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920" name="Google Shape;920;p5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 name="Google Shape;921;p5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924" name="Google Shape;924;p55"/>
            <p:cNvGrpSpPr/>
            <p:nvPr/>
          </p:nvGrpSpPr>
          <p:grpSpPr>
            <a:xfrm>
              <a:off x="2905224" y="2311071"/>
              <a:ext cx="596721" cy="528992"/>
              <a:chOff x="1922950" y="1410350"/>
              <a:chExt cx="1252825" cy="1162875"/>
            </a:xfrm>
          </p:grpSpPr>
          <p:sp>
            <p:nvSpPr>
              <p:cNvPr id="925" name="Google Shape;925;p5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941" name="Google Shape;941;p5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1" name="Google Shape;961;p5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62" name="Google Shape;962;p5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 name="Google Shape;963;p55"/>
            <p:cNvGrpSpPr/>
            <p:nvPr/>
          </p:nvGrpSpPr>
          <p:grpSpPr>
            <a:xfrm>
              <a:off x="3280929" y="3294542"/>
              <a:ext cx="109894" cy="272224"/>
              <a:chOff x="2711750" y="3572300"/>
              <a:chExt cx="230725" cy="598425"/>
            </a:xfrm>
          </p:grpSpPr>
          <p:sp>
            <p:nvSpPr>
              <p:cNvPr id="964" name="Google Shape;964;p5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5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 name="Google Shape;967;p55"/>
            <p:cNvGrpSpPr/>
            <p:nvPr/>
          </p:nvGrpSpPr>
          <p:grpSpPr>
            <a:xfrm>
              <a:off x="3790439" y="2408636"/>
              <a:ext cx="73017" cy="75684"/>
              <a:chOff x="3781475" y="1624825"/>
              <a:chExt cx="153300" cy="166375"/>
            </a:xfrm>
          </p:grpSpPr>
          <p:sp>
            <p:nvSpPr>
              <p:cNvPr id="968" name="Google Shape;968;p5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 name="Google Shape;972;p5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 name="Google Shape;979;p55"/>
            <p:cNvGrpSpPr/>
            <p:nvPr/>
          </p:nvGrpSpPr>
          <p:grpSpPr>
            <a:xfrm>
              <a:off x="4403342" y="3107749"/>
              <a:ext cx="316680" cy="101374"/>
              <a:chOff x="5068275" y="3161675"/>
              <a:chExt cx="664875" cy="222850"/>
            </a:xfrm>
          </p:grpSpPr>
          <p:sp>
            <p:nvSpPr>
              <p:cNvPr id="980" name="Google Shape;980;p5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 name="Google Shape;984;p5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 name="Google Shape;1013;p55"/>
            <p:cNvGrpSpPr/>
            <p:nvPr/>
          </p:nvGrpSpPr>
          <p:grpSpPr>
            <a:xfrm>
              <a:off x="3697513" y="2707266"/>
              <a:ext cx="59549" cy="79733"/>
              <a:chOff x="3586375" y="2281300"/>
              <a:chExt cx="125025" cy="175275"/>
            </a:xfrm>
          </p:grpSpPr>
          <p:sp>
            <p:nvSpPr>
              <p:cNvPr id="1014" name="Google Shape;1014;p5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 name="Google Shape;1016;p5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 name="Google Shape;1017;p55"/>
            <p:cNvGrpSpPr/>
            <p:nvPr/>
          </p:nvGrpSpPr>
          <p:grpSpPr>
            <a:xfrm>
              <a:off x="4513224" y="3221724"/>
              <a:ext cx="274563" cy="280321"/>
              <a:chOff x="5298975" y="3412225"/>
              <a:chExt cx="576450" cy="616225"/>
            </a:xfrm>
          </p:grpSpPr>
          <p:sp>
            <p:nvSpPr>
              <p:cNvPr id="1018" name="Google Shape;1018;p5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19" name="Google Shape;1019;p5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55"/>
            <p:cNvGrpSpPr/>
            <p:nvPr/>
          </p:nvGrpSpPr>
          <p:grpSpPr>
            <a:xfrm>
              <a:off x="4824403" y="3421846"/>
              <a:ext cx="110132" cy="130647"/>
              <a:chOff x="5952300" y="3852150"/>
              <a:chExt cx="231225" cy="287200"/>
            </a:xfrm>
          </p:grpSpPr>
          <p:sp>
            <p:nvSpPr>
              <p:cNvPr id="1021" name="Google Shape;1021;p5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 name="Google Shape;1023;p5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55"/>
            <p:cNvGrpSpPr/>
            <p:nvPr/>
          </p:nvGrpSpPr>
          <p:grpSpPr>
            <a:xfrm>
              <a:off x="4295710" y="3079670"/>
              <a:ext cx="14968" cy="27135"/>
              <a:chOff x="4842300" y="3099950"/>
              <a:chExt cx="31425" cy="59650"/>
            </a:xfrm>
          </p:grpSpPr>
          <p:sp>
            <p:nvSpPr>
              <p:cNvPr id="1032" name="Google Shape;1032;p5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 name="Google Shape;1036;p5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 name="Google Shape;1044;p55"/>
            <p:cNvGrpSpPr/>
            <p:nvPr/>
          </p:nvGrpSpPr>
          <p:grpSpPr>
            <a:xfrm>
              <a:off x="3831056" y="2816010"/>
              <a:ext cx="37378" cy="27612"/>
              <a:chOff x="3866750" y="2520350"/>
              <a:chExt cx="78475" cy="60700"/>
            </a:xfrm>
          </p:grpSpPr>
          <p:sp>
            <p:nvSpPr>
              <p:cNvPr id="1045" name="Google Shape;1045;p5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5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66" name="Google Shape;1066;p5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78" name="Google Shape;1078;p5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55"/>
            <p:cNvGrpSpPr/>
            <p:nvPr/>
          </p:nvGrpSpPr>
          <p:grpSpPr>
            <a:xfrm>
              <a:off x="3632736" y="3051591"/>
              <a:ext cx="63288" cy="45217"/>
              <a:chOff x="3450375" y="3038225"/>
              <a:chExt cx="132875" cy="99400"/>
            </a:xfrm>
          </p:grpSpPr>
          <p:sp>
            <p:nvSpPr>
              <p:cNvPr id="1092" name="Google Shape;1092;p5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 name="Google Shape;1094;p5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03" name="Google Shape;1103;p5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13" name="Google Shape;1113;p5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19" name="Google Shape;1119;p5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55"/>
          <p:cNvGrpSpPr/>
          <p:nvPr/>
        </p:nvGrpSpPr>
        <p:grpSpPr>
          <a:xfrm>
            <a:off x="719116" y="2850945"/>
            <a:ext cx="2622876" cy="1333540"/>
            <a:chOff x="238125" y="1038125"/>
            <a:chExt cx="7146800" cy="3633625"/>
          </a:xfrm>
        </p:grpSpPr>
        <p:sp>
          <p:nvSpPr>
            <p:cNvPr id="1130" name="Google Shape;1130;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2702;p55"/>
          <p:cNvGrpSpPr/>
          <p:nvPr/>
        </p:nvGrpSpPr>
        <p:grpSpPr>
          <a:xfrm>
            <a:off x="5834044" y="993055"/>
            <a:ext cx="2590840" cy="1380235"/>
            <a:chOff x="233350" y="949250"/>
            <a:chExt cx="7137300" cy="3802300"/>
          </a:xfrm>
        </p:grpSpPr>
        <p:sp>
          <p:nvSpPr>
            <p:cNvPr id="2703" name="Google Shape;2703;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2754;p55"/>
          <p:cNvGrpSpPr/>
          <p:nvPr/>
        </p:nvGrpSpPr>
        <p:grpSpPr>
          <a:xfrm>
            <a:off x="7648473" y="3037828"/>
            <a:ext cx="104231" cy="320340"/>
            <a:chOff x="7564426" y="3224343"/>
            <a:chExt cx="119985" cy="368801"/>
          </a:xfrm>
        </p:grpSpPr>
        <p:sp>
          <p:nvSpPr>
            <p:cNvPr id="2755" name="Google Shape;2755;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7" name="Google Shape;2757;p55"/>
          <p:cNvGrpSpPr/>
          <p:nvPr/>
        </p:nvGrpSpPr>
        <p:grpSpPr>
          <a:xfrm>
            <a:off x="7347962" y="3031929"/>
            <a:ext cx="189489" cy="332132"/>
            <a:chOff x="8370831" y="3202002"/>
            <a:chExt cx="218129" cy="382376"/>
          </a:xfrm>
        </p:grpSpPr>
        <p:sp>
          <p:nvSpPr>
            <p:cNvPr id="2758" name="Google Shape;2758;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0" name="Google Shape;2760;p55"/>
          <p:cNvGrpSpPr/>
          <p:nvPr/>
        </p:nvGrpSpPr>
        <p:grpSpPr>
          <a:xfrm>
            <a:off x="8071351" y="3443061"/>
            <a:ext cx="309429" cy="267000"/>
            <a:chOff x="6742064" y="3750480"/>
            <a:chExt cx="399315" cy="344560"/>
          </a:xfrm>
        </p:grpSpPr>
        <p:sp>
          <p:nvSpPr>
            <p:cNvPr id="2761" name="Google Shape;2761;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55"/>
          <p:cNvGrpSpPr/>
          <p:nvPr/>
        </p:nvGrpSpPr>
        <p:grpSpPr>
          <a:xfrm>
            <a:off x="7610370" y="3794109"/>
            <a:ext cx="180437" cy="281608"/>
            <a:chOff x="7248525" y="3739696"/>
            <a:chExt cx="230531" cy="359790"/>
          </a:xfrm>
        </p:grpSpPr>
        <p:sp>
          <p:nvSpPr>
            <p:cNvPr id="2764" name="Google Shape;2764;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6" name="Google Shape;2766;p55"/>
          <p:cNvGrpSpPr/>
          <p:nvPr/>
        </p:nvGrpSpPr>
        <p:grpSpPr>
          <a:xfrm>
            <a:off x="7856289" y="3437333"/>
            <a:ext cx="162896" cy="278710"/>
            <a:chOff x="7601242" y="3729267"/>
            <a:chExt cx="222566" cy="380803"/>
          </a:xfrm>
        </p:grpSpPr>
        <p:sp>
          <p:nvSpPr>
            <p:cNvPr id="2767" name="Google Shape;2767;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9" name="Google Shape;2769;p55"/>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0" name="Google Shape;2770;p55"/>
          <p:cNvGrpSpPr/>
          <p:nvPr/>
        </p:nvGrpSpPr>
        <p:grpSpPr>
          <a:xfrm>
            <a:off x="7345935" y="3438473"/>
            <a:ext cx="193543" cy="275990"/>
            <a:chOff x="8304647" y="3738687"/>
            <a:chExt cx="225076" cy="320956"/>
          </a:xfrm>
        </p:grpSpPr>
        <p:sp>
          <p:nvSpPr>
            <p:cNvPr id="2771" name="Google Shape;2771;p5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2774;p55"/>
          <p:cNvGrpSpPr/>
          <p:nvPr/>
        </p:nvGrpSpPr>
        <p:grpSpPr>
          <a:xfrm>
            <a:off x="7618427" y="3438473"/>
            <a:ext cx="178492" cy="275990"/>
            <a:chOff x="8615101" y="3738687"/>
            <a:chExt cx="207573" cy="320956"/>
          </a:xfrm>
        </p:grpSpPr>
        <p:sp>
          <p:nvSpPr>
            <p:cNvPr id="2775" name="Google Shape;2775;p5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8" name="Google Shape;2778;p55"/>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9" name="Google Shape;2779;p55"/>
          <p:cNvGrpSpPr/>
          <p:nvPr/>
        </p:nvGrpSpPr>
        <p:grpSpPr>
          <a:xfrm>
            <a:off x="6013132" y="3559961"/>
            <a:ext cx="557671" cy="511283"/>
            <a:chOff x="6015419" y="3716859"/>
            <a:chExt cx="557671" cy="511283"/>
          </a:xfrm>
        </p:grpSpPr>
        <p:sp>
          <p:nvSpPr>
            <p:cNvPr id="2780" name="Google Shape;2780;p5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1" name="Google Shape;2781;p55"/>
            <p:cNvGrpSpPr/>
            <p:nvPr/>
          </p:nvGrpSpPr>
          <p:grpSpPr>
            <a:xfrm>
              <a:off x="6036094" y="3716980"/>
              <a:ext cx="529860" cy="510468"/>
              <a:chOff x="6036094" y="3716980"/>
              <a:chExt cx="529860" cy="510468"/>
            </a:xfrm>
          </p:grpSpPr>
          <p:sp>
            <p:nvSpPr>
              <p:cNvPr id="2782" name="Google Shape;2782;p5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2" name="Google Shape;2792;p55"/>
          <p:cNvGrpSpPr/>
          <p:nvPr/>
        </p:nvGrpSpPr>
        <p:grpSpPr>
          <a:xfrm>
            <a:off x="6642017" y="2916730"/>
            <a:ext cx="576302" cy="511871"/>
            <a:chOff x="6644304" y="3073628"/>
            <a:chExt cx="576302" cy="511871"/>
          </a:xfrm>
        </p:grpSpPr>
        <p:sp>
          <p:nvSpPr>
            <p:cNvPr id="2793" name="Google Shape;2793;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4" name="Google Shape;2794;p55"/>
            <p:cNvGrpSpPr/>
            <p:nvPr/>
          </p:nvGrpSpPr>
          <p:grpSpPr>
            <a:xfrm>
              <a:off x="6712169" y="3085440"/>
              <a:ext cx="481622" cy="494913"/>
              <a:chOff x="6712169" y="3085440"/>
              <a:chExt cx="481622" cy="494913"/>
            </a:xfrm>
          </p:grpSpPr>
          <p:sp>
            <p:nvSpPr>
              <p:cNvPr id="2795" name="Google Shape;2795;p5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0" name="Google Shape;2800;p5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3" name="Google Shape;2803;p55"/>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4" name="Google Shape;2804;p55"/>
          <p:cNvGrpSpPr/>
          <p:nvPr/>
        </p:nvGrpSpPr>
        <p:grpSpPr>
          <a:xfrm>
            <a:off x="6649868" y="3559725"/>
            <a:ext cx="560631" cy="511352"/>
            <a:chOff x="6652154" y="3716623"/>
            <a:chExt cx="560631" cy="511352"/>
          </a:xfrm>
        </p:grpSpPr>
        <p:sp>
          <p:nvSpPr>
            <p:cNvPr id="2805" name="Google Shape;2805;p5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6" name="Google Shape;2806;p55"/>
            <p:cNvGrpSpPr/>
            <p:nvPr/>
          </p:nvGrpSpPr>
          <p:grpSpPr>
            <a:xfrm>
              <a:off x="6669657" y="3716715"/>
              <a:ext cx="466779" cy="464290"/>
              <a:chOff x="6669657" y="3716715"/>
              <a:chExt cx="466779" cy="464290"/>
            </a:xfrm>
          </p:grpSpPr>
          <p:sp>
            <p:nvSpPr>
              <p:cNvPr id="2807" name="Google Shape;2807;p5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20" name="Google Shape;2820;p55"/>
          <p:cNvGrpSpPr/>
          <p:nvPr/>
        </p:nvGrpSpPr>
        <p:grpSpPr>
          <a:xfrm>
            <a:off x="7843959" y="3841134"/>
            <a:ext cx="187557" cy="187557"/>
            <a:chOff x="8565775" y="671075"/>
            <a:chExt cx="441000" cy="441000"/>
          </a:xfrm>
        </p:grpSpPr>
        <p:sp>
          <p:nvSpPr>
            <p:cNvPr id="2821" name="Google Shape;2821;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55"/>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5" name="Google Shape;2825;p55"/>
          <p:cNvGrpSpPr/>
          <p:nvPr/>
        </p:nvGrpSpPr>
        <p:grpSpPr>
          <a:xfrm>
            <a:off x="5997814" y="2919352"/>
            <a:ext cx="587871" cy="512373"/>
            <a:chOff x="6000100" y="3076250"/>
            <a:chExt cx="587871" cy="512373"/>
          </a:xfrm>
        </p:grpSpPr>
        <p:sp>
          <p:nvSpPr>
            <p:cNvPr id="2826" name="Google Shape;2826;p5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7" name="Google Shape;2827;p55"/>
            <p:cNvGrpSpPr/>
            <p:nvPr/>
          </p:nvGrpSpPr>
          <p:grpSpPr>
            <a:xfrm>
              <a:off x="6031360" y="3076713"/>
              <a:ext cx="539107" cy="480965"/>
              <a:chOff x="6031360" y="3076713"/>
              <a:chExt cx="539107" cy="480965"/>
            </a:xfrm>
          </p:grpSpPr>
          <p:sp>
            <p:nvSpPr>
              <p:cNvPr id="2828" name="Google Shape;2828;p5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5" name="Google Shape;2835;p55"/>
          <p:cNvGrpSpPr/>
          <p:nvPr/>
        </p:nvGrpSpPr>
        <p:grpSpPr>
          <a:xfrm>
            <a:off x="3369305" y="938716"/>
            <a:ext cx="2310381" cy="1488888"/>
            <a:chOff x="229225" y="549050"/>
            <a:chExt cx="7161750" cy="4615275"/>
          </a:xfrm>
        </p:grpSpPr>
        <p:sp>
          <p:nvSpPr>
            <p:cNvPr id="2836" name="Google Shape;2836;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55"/>
          <p:cNvGrpSpPr/>
          <p:nvPr/>
        </p:nvGrpSpPr>
        <p:grpSpPr>
          <a:xfrm>
            <a:off x="3514723" y="2830563"/>
            <a:ext cx="2310282" cy="1374222"/>
            <a:chOff x="238125" y="732525"/>
            <a:chExt cx="7130500" cy="4241425"/>
          </a:xfrm>
        </p:grpSpPr>
        <p:sp>
          <p:nvSpPr>
            <p:cNvPr id="2954" name="Google Shape;2954;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xfrm>
            <a:off x="2646000" y="685996"/>
            <a:ext cx="3852000" cy="660204"/>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dirty="0"/>
              <a:t>Problem Definition</a:t>
            </a:r>
            <a:endParaRPr dirty="0"/>
          </a:p>
        </p:txBody>
      </p:sp>
      <p:sp>
        <p:nvSpPr>
          <p:cNvPr id="232" name="Google Shape;232;p32"/>
          <p:cNvSpPr txBox="1">
            <a:spLocks noGrp="1"/>
          </p:cNvSpPr>
          <p:nvPr>
            <p:ph type="body" idx="1"/>
          </p:nvPr>
        </p:nvSpPr>
        <p:spPr>
          <a:xfrm>
            <a:off x="445056" y="1571338"/>
            <a:ext cx="7158011" cy="1595195"/>
          </a:xfrm>
          <a:prstGeom prst="rect">
            <a:avLst/>
          </a:prstGeom>
        </p:spPr>
        <p:txBody>
          <a:bodyPr spcFirstLastPara="1" wrap="square" lIns="91425" tIns="91425" rIns="91425" bIns="91425" anchor="t" anchorCtr="0">
            <a:noAutofit/>
          </a:bodyPr>
          <a:lstStyle/>
          <a:p>
            <a:pPr marL="285750" indent="-285750"/>
            <a:r>
              <a:rPr lang="en-US" sz="1600" dirty="0">
                <a:solidFill>
                  <a:schemeClr val="dk1"/>
                </a:solidFill>
              </a:rPr>
              <a:t>Radiologists in the U.S. perform on average over 70 million chest X-rays each year. </a:t>
            </a:r>
          </a:p>
          <a:p>
            <a:pPr marL="285750" indent="-285750"/>
            <a:r>
              <a:rPr lang="en-US" sz="1600" dirty="0">
                <a:solidFill>
                  <a:schemeClr val="dk1"/>
                </a:solidFill>
              </a:rPr>
              <a:t>Cost for imaging and professional reading/interpretation is very high</a:t>
            </a:r>
          </a:p>
          <a:p>
            <a:pPr marL="285750" indent="-285750"/>
            <a:r>
              <a:rPr lang="en-US" sz="1600" dirty="0">
                <a:solidFill>
                  <a:schemeClr val="dk1"/>
                </a:solidFill>
              </a:rPr>
              <a:t>In developing regions, These areas often don’t have the resources to fully support their healthcare systems or to properly train new radiologists. </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071"/>
        <p:cNvGrpSpPr/>
        <p:nvPr/>
      </p:nvGrpSpPr>
      <p:grpSpPr>
        <a:xfrm>
          <a:off x="0" y="0"/>
          <a:ext cx="0" cy="0"/>
          <a:chOff x="0" y="0"/>
          <a:chExt cx="0" cy="0"/>
        </a:xfrm>
      </p:grpSpPr>
      <p:grpSp>
        <p:nvGrpSpPr>
          <p:cNvPr id="3072" name="Google Shape;3072;p56"/>
          <p:cNvGrpSpPr/>
          <p:nvPr/>
        </p:nvGrpSpPr>
        <p:grpSpPr>
          <a:xfrm>
            <a:off x="725414" y="969763"/>
            <a:ext cx="2507799" cy="206239"/>
            <a:chOff x="106648" y="895722"/>
            <a:chExt cx="4481413" cy="374300"/>
          </a:xfrm>
        </p:grpSpPr>
        <p:grpSp>
          <p:nvGrpSpPr>
            <p:cNvPr id="3073" name="Google Shape;3073;p56"/>
            <p:cNvGrpSpPr/>
            <p:nvPr/>
          </p:nvGrpSpPr>
          <p:grpSpPr>
            <a:xfrm>
              <a:off x="2233276" y="895722"/>
              <a:ext cx="1082667" cy="223591"/>
              <a:chOff x="4808316" y="2800065"/>
              <a:chExt cx="1999386" cy="412910"/>
            </a:xfrm>
          </p:grpSpPr>
          <p:sp>
            <p:nvSpPr>
              <p:cNvPr id="3074" name="Google Shape;3074;p5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5" name="Google Shape;3075;p56"/>
              <p:cNvGrpSpPr/>
              <p:nvPr/>
            </p:nvGrpSpPr>
            <p:grpSpPr>
              <a:xfrm>
                <a:off x="4808316" y="2800065"/>
                <a:ext cx="92400" cy="411825"/>
                <a:chOff x="845575" y="2563700"/>
                <a:chExt cx="92400" cy="411825"/>
              </a:xfrm>
            </p:grpSpPr>
            <p:cxnSp>
              <p:nvCxnSpPr>
                <p:cNvPr id="3076" name="Google Shape;307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77" name="Google Shape;307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8" name="Google Shape;3078;p56"/>
            <p:cNvGrpSpPr/>
            <p:nvPr/>
          </p:nvGrpSpPr>
          <p:grpSpPr>
            <a:xfrm>
              <a:off x="106648" y="895722"/>
              <a:ext cx="1088401" cy="223591"/>
              <a:chOff x="881025" y="2800065"/>
              <a:chExt cx="2009975" cy="412910"/>
            </a:xfrm>
          </p:grpSpPr>
          <p:sp>
            <p:nvSpPr>
              <p:cNvPr id="3079" name="Google Shape;3079;p5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0" name="Google Shape;3080;p56"/>
              <p:cNvGrpSpPr/>
              <p:nvPr/>
            </p:nvGrpSpPr>
            <p:grpSpPr>
              <a:xfrm>
                <a:off x="881025" y="2800065"/>
                <a:ext cx="92400" cy="411825"/>
                <a:chOff x="845575" y="2563700"/>
                <a:chExt cx="92400" cy="411825"/>
              </a:xfrm>
            </p:grpSpPr>
            <p:cxnSp>
              <p:nvCxnSpPr>
                <p:cNvPr id="3081" name="Google Shape;3081;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82" name="Google Shape;3082;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83" name="Google Shape;3083;p56"/>
            <p:cNvGrpSpPr/>
            <p:nvPr/>
          </p:nvGrpSpPr>
          <p:grpSpPr>
            <a:xfrm>
              <a:off x="1172346" y="1047018"/>
              <a:ext cx="1083151" cy="223003"/>
              <a:chOff x="2849073" y="3079467"/>
              <a:chExt cx="2000279" cy="411825"/>
            </a:xfrm>
          </p:grpSpPr>
          <p:sp>
            <p:nvSpPr>
              <p:cNvPr id="3084" name="Google Shape;3084;p5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5" name="Google Shape;3085;p56"/>
              <p:cNvGrpSpPr/>
              <p:nvPr/>
            </p:nvGrpSpPr>
            <p:grpSpPr>
              <a:xfrm rot="10800000">
                <a:off x="2849073" y="3079467"/>
                <a:ext cx="92400" cy="411825"/>
                <a:chOff x="2070100" y="2563700"/>
                <a:chExt cx="92400" cy="411825"/>
              </a:xfrm>
            </p:grpSpPr>
            <p:cxnSp>
              <p:nvCxnSpPr>
                <p:cNvPr id="3086" name="Google Shape;3086;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87" name="Google Shape;3087;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88" name="Google Shape;3088;p56"/>
            <p:cNvGrpSpPr/>
            <p:nvPr/>
          </p:nvGrpSpPr>
          <p:grpSpPr>
            <a:xfrm>
              <a:off x="3290132" y="1047018"/>
              <a:ext cx="1297929" cy="223003"/>
              <a:chOff x="6760035" y="3079467"/>
              <a:chExt cx="2396914" cy="411825"/>
            </a:xfrm>
          </p:grpSpPr>
          <p:sp>
            <p:nvSpPr>
              <p:cNvPr id="3089" name="Google Shape;3089;p5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0" name="Google Shape;3090;p56"/>
              <p:cNvGrpSpPr/>
              <p:nvPr/>
            </p:nvGrpSpPr>
            <p:grpSpPr>
              <a:xfrm rot="10800000">
                <a:off x="6760035" y="3079467"/>
                <a:ext cx="92400" cy="411825"/>
                <a:chOff x="2070100" y="2563700"/>
                <a:chExt cx="92400" cy="411825"/>
              </a:xfrm>
            </p:grpSpPr>
            <p:cxnSp>
              <p:nvCxnSpPr>
                <p:cNvPr id="3091" name="Google Shape;3091;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92" name="Google Shape;3092;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93" name="Google Shape;3093;p56"/>
          <p:cNvGrpSpPr/>
          <p:nvPr/>
        </p:nvGrpSpPr>
        <p:grpSpPr>
          <a:xfrm>
            <a:off x="2143176" y="3369134"/>
            <a:ext cx="1086701" cy="799429"/>
            <a:chOff x="2183288" y="3555572"/>
            <a:chExt cx="1136241" cy="835873"/>
          </a:xfrm>
        </p:grpSpPr>
        <p:sp>
          <p:nvSpPr>
            <p:cNvPr id="3094" name="Google Shape;3094;p5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5" name="Google Shape;3095;p56"/>
            <p:cNvGrpSpPr/>
            <p:nvPr/>
          </p:nvGrpSpPr>
          <p:grpSpPr>
            <a:xfrm>
              <a:off x="2205895" y="3637269"/>
              <a:ext cx="1089848" cy="724993"/>
              <a:chOff x="2205895" y="3637269"/>
              <a:chExt cx="1089848" cy="724993"/>
            </a:xfrm>
          </p:grpSpPr>
          <p:sp>
            <p:nvSpPr>
              <p:cNvPr id="3096" name="Google Shape;3096;p5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2" name="Google Shape;3102;p5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03" name="Google Shape;3103;p5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104" name="Google Shape;3104;p56"/>
            <p:cNvGrpSpPr/>
            <p:nvPr/>
          </p:nvGrpSpPr>
          <p:grpSpPr>
            <a:xfrm>
              <a:off x="3173850" y="3779426"/>
              <a:ext cx="145679" cy="70048"/>
              <a:chOff x="3173850" y="3779426"/>
              <a:chExt cx="145679" cy="70048"/>
            </a:xfrm>
          </p:grpSpPr>
          <p:cxnSp>
            <p:nvCxnSpPr>
              <p:cNvPr id="3105" name="Google Shape;3105;p5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106" name="Google Shape;3106;p5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7" name="Google Shape;3107;p56"/>
            <p:cNvGrpSpPr/>
            <p:nvPr/>
          </p:nvGrpSpPr>
          <p:grpSpPr>
            <a:xfrm>
              <a:off x="2183288" y="4139483"/>
              <a:ext cx="145133" cy="70048"/>
              <a:chOff x="2183288" y="4139483"/>
              <a:chExt cx="145133" cy="70048"/>
            </a:xfrm>
          </p:grpSpPr>
          <p:cxnSp>
            <p:nvCxnSpPr>
              <p:cNvPr id="3108" name="Google Shape;3108;p5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109" name="Google Shape;3109;p5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0" name="Google Shape;3110;p5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11" name="Google Shape;3111;p5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112" name="Google Shape;3112;p56"/>
            <p:cNvGrpSpPr/>
            <p:nvPr/>
          </p:nvGrpSpPr>
          <p:grpSpPr>
            <a:xfrm>
              <a:off x="2943836" y="4268886"/>
              <a:ext cx="60717" cy="122559"/>
              <a:chOff x="2943836" y="4268886"/>
              <a:chExt cx="60717" cy="122559"/>
            </a:xfrm>
          </p:grpSpPr>
          <p:sp>
            <p:nvSpPr>
              <p:cNvPr id="3113" name="Google Shape;3113;p5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14" name="Google Shape;3114;p5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115" name="Google Shape;3115;p56"/>
          <p:cNvGrpSpPr/>
          <p:nvPr/>
        </p:nvGrpSpPr>
        <p:grpSpPr>
          <a:xfrm>
            <a:off x="3406121" y="1290134"/>
            <a:ext cx="1675870" cy="758251"/>
            <a:chOff x="3530532" y="1496185"/>
            <a:chExt cx="1562000" cy="706730"/>
          </a:xfrm>
        </p:grpSpPr>
        <p:cxnSp>
          <p:nvCxnSpPr>
            <p:cNvPr id="3116" name="Google Shape;3116;p5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117" name="Google Shape;3117;p56"/>
            <p:cNvGrpSpPr/>
            <p:nvPr/>
          </p:nvGrpSpPr>
          <p:grpSpPr>
            <a:xfrm>
              <a:off x="3530532" y="1496185"/>
              <a:ext cx="323430" cy="463587"/>
              <a:chOff x="3530532" y="1496185"/>
              <a:chExt cx="323430" cy="463587"/>
            </a:xfrm>
          </p:grpSpPr>
          <p:grpSp>
            <p:nvGrpSpPr>
              <p:cNvPr id="3118" name="Google Shape;3118;p56"/>
              <p:cNvGrpSpPr/>
              <p:nvPr/>
            </p:nvGrpSpPr>
            <p:grpSpPr>
              <a:xfrm>
                <a:off x="3567462" y="1496185"/>
                <a:ext cx="286500" cy="361376"/>
                <a:chOff x="3567462" y="1496185"/>
                <a:chExt cx="286500" cy="361376"/>
              </a:xfrm>
            </p:grpSpPr>
            <p:cxnSp>
              <p:nvCxnSpPr>
                <p:cNvPr id="3119" name="Google Shape;3119;p5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120" name="Google Shape;3120;p5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1" name="Google Shape;3121;p5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56"/>
            <p:cNvGrpSpPr/>
            <p:nvPr/>
          </p:nvGrpSpPr>
          <p:grpSpPr>
            <a:xfrm>
              <a:off x="3891569" y="1779209"/>
              <a:ext cx="323945" cy="423706"/>
              <a:chOff x="3891569" y="1779209"/>
              <a:chExt cx="323945" cy="423706"/>
            </a:xfrm>
          </p:grpSpPr>
          <p:grpSp>
            <p:nvGrpSpPr>
              <p:cNvPr id="3123" name="Google Shape;3123;p56"/>
              <p:cNvGrpSpPr/>
              <p:nvPr/>
            </p:nvGrpSpPr>
            <p:grpSpPr>
              <a:xfrm>
                <a:off x="3929014" y="1881638"/>
                <a:ext cx="286500" cy="321278"/>
                <a:chOff x="3929014" y="1881638"/>
                <a:chExt cx="286500" cy="321278"/>
              </a:xfrm>
            </p:grpSpPr>
            <p:cxnSp>
              <p:nvCxnSpPr>
                <p:cNvPr id="3124" name="Google Shape;3124;p5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125" name="Google Shape;3125;p5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6" name="Google Shape;3126;p5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7" name="Google Shape;3127;p56"/>
            <p:cNvGrpSpPr/>
            <p:nvPr/>
          </p:nvGrpSpPr>
          <p:grpSpPr>
            <a:xfrm>
              <a:off x="4252606" y="1496185"/>
              <a:ext cx="324721" cy="463587"/>
              <a:chOff x="4252606" y="1496185"/>
              <a:chExt cx="324721" cy="463587"/>
            </a:xfrm>
          </p:grpSpPr>
          <p:grpSp>
            <p:nvGrpSpPr>
              <p:cNvPr id="3128" name="Google Shape;3128;p56"/>
              <p:cNvGrpSpPr/>
              <p:nvPr/>
            </p:nvGrpSpPr>
            <p:grpSpPr>
              <a:xfrm>
                <a:off x="4290828" y="1496185"/>
                <a:ext cx="286500" cy="361376"/>
                <a:chOff x="4290828" y="1496185"/>
                <a:chExt cx="286500" cy="361376"/>
              </a:xfrm>
            </p:grpSpPr>
            <p:cxnSp>
              <p:nvCxnSpPr>
                <p:cNvPr id="3129" name="Google Shape;3129;p5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130" name="Google Shape;3130;p5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1" name="Google Shape;3131;p5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2" name="Google Shape;3132;p56"/>
            <p:cNvGrpSpPr/>
            <p:nvPr/>
          </p:nvGrpSpPr>
          <p:grpSpPr>
            <a:xfrm>
              <a:off x="4613643" y="1763716"/>
              <a:ext cx="325308" cy="439200"/>
              <a:chOff x="4613643" y="1763716"/>
              <a:chExt cx="325308" cy="439200"/>
            </a:xfrm>
          </p:grpSpPr>
          <p:grpSp>
            <p:nvGrpSpPr>
              <p:cNvPr id="3133" name="Google Shape;3133;p56"/>
              <p:cNvGrpSpPr/>
              <p:nvPr/>
            </p:nvGrpSpPr>
            <p:grpSpPr>
              <a:xfrm>
                <a:off x="4652451" y="1879538"/>
                <a:ext cx="286500" cy="323378"/>
                <a:chOff x="4652451" y="1879538"/>
                <a:chExt cx="286500" cy="323378"/>
              </a:xfrm>
            </p:grpSpPr>
            <p:cxnSp>
              <p:nvCxnSpPr>
                <p:cNvPr id="3134" name="Google Shape;3134;p5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135" name="Google Shape;3135;p5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6" name="Google Shape;3136;p5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37" name="Google Shape;3137;p56"/>
          <p:cNvGrpSpPr/>
          <p:nvPr/>
        </p:nvGrpSpPr>
        <p:grpSpPr>
          <a:xfrm>
            <a:off x="3417981" y="2143759"/>
            <a:ext cx="1652173" cy="391517"/>
            <a:chOff x="3512551" y="2358270"/>
            <a:chExt cx="1597383" cy="378533"/>
          </a:xfrm>
        </p:grpSpPr>
        <p:cxnSp>
          <p:nvCxnSpPr>
            <p:cNvPr id="3138" name="Google Shape;3138;p56"/>
            <p:cNvCxnSpPr>
              <a:stCxn id="3139" idx="6"/>
              <a:endCxn id="3140"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141" name="Google Shape;3141;p56"/>
            <p:cNvGrpSpPr/>
            <p:nvPr/>
          </p:nvGrpSpPr>
          <p:grpSpPr>
            <a:xfrm>
              <a:off x="3512551" y="2358270"/>
              <a:ext cx="225647" cy="307714"/>
              <a:chOff x="2182679" y="2004714"/>
              <a:chExt cx="792300" cy="1080458"/>
            </a:xfrm>
          </p:grpSpPr>
          <p:cxnSp>
            <p:nvCxnSpPr>
              <p:cNvPr id="3142" name="Google Shape;3142;p56"/>
              <p:cNvCxnSpPr>
                <a:stCxn id="3143"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139" name="Google Shape;3139;p5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4" name="Google Shape;3144;p56"/>
            <p:cNvGrpSpPr/>
            <p:nvPr/>
          </p:nvGrpSpPr>
          <p:grpSpPr>
            <a:xfrm>
              <a:off x="3969644" y="2440153"/>
              <a:ext cx="225853" cy="296651"/>
              <a:chOff x="3775710" y="1729289"/>
              <a:chExt cx="136500" cy="179289"/>
            </a:xfrm>
          </p:grpSpPr>
          <p:cxnSp>
            <p:nvCxnSpPr>
              <p:cNvPr id="3145" name="Google Shape;3145;p5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146" name="Google Shape;3146;p5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8" name="Google Shape;3148;p56"/>
            <p:cNvGrpSpPr/>
            <p:nvPr/>
          </p:nvGrpSpPr>
          <p:grpSpPr>
            <a:xfrm>
              <a:off x="4427051" y="2358270"/>
              <a:ext cx="225647" cy="307714"/>
              <a:chOff x="5393704" y="2004714"/>
              <a:chExt cx="792300" cy="1080458"/>
            </a:xfrm>
          </p:grpSpPr>
          <p:cxnSp>
            <p:nvCxnSpPr>
              <p:cNvPr id="3149" name="Google Shape;3149;p56"/>
              <p:cNvCxnSpPr>
                <a:stCxn id="3150"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151" name="Google Shape;3151;p5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2" name="Google Shape;3152;p56"/>
            <p:cNvGrpSpPr/>
            <p:nvPr/>
          </p:nvGrpSpPr>
          <p:grpSpPr>
            <a:xfrm>
              <a:off x="4884287" y="2440252"/>
              <a:ext cx="225647" cy="296532"/>
              <a:chOff x="6999166" y="2292572"/>
              <a:chExt cx="792300" cy="1041192"/>
            </a:xfrm>
          </p:grpSpPr>
          <p:cxnSp>
            <p:nvCxnSpPr>
              <p:cNvPr id="3153" name="Google Shape;3153;p5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140" name="Google Shape;3140;p5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55" name="Google Shape;3155;p56"/>
          <p:cNvGrpSpPr/>
          <p:nvPr/>
        </p:nvGrpSpPr>
        <p:grpSpPr>
          <a:xfrm>
            <a:off x="6838789" y="979959"/>
            <a:ext cx="1581844" cy="732818"/>
            <a:chOff x="634175" y="2986275"/>
            <a:chExt cx="3147949" cy="1458344"/>
          </a:xfrm>
        </p:grpSpPr>
        <p:cxnSp>
          <p:nvCxnSpPr>
            <p:cNvPr id="3156" name="Google Shape;3156;p56"/>
            <p:cNvCxnSpPr>
              <a:stCxn id="3157" idx="4"/>
              <a:endCxn id="3158"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159" name="Google Shape;3159;p56"/>
            <p:cNvCxnSpPr>
              <a:stCxn id="3158" idx="0"/>
              <a:endCxn id="3160"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61" name="Google Shape;3161;p56"/>
            <p:cNvCxnSpPr>
              <a:stCxn id="3160" idx="4"/>
              <a:endCxn id="3162"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63" name="Google Shape;3163;p56"/>
            <p:cNvCxnSpPr>
              <a:stCxn id="3162" idx="0"/>
              <a:endCxn id="3164"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164" name="Google Shape;3164;p5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60" name="Google Shape;3160;p5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57" name="Google Shape;3157;p5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62" name="Google Shape;3162;p5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58" name="Google Shape;3158;p5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165" name="Google Shape;3165;p56"/>
          <p:cNvGrpSpPr/>
          <p:nvPr/>
        </p:nvGrpSpPr>
        <p:grpSpPr>
          <a:xfrm>
            <a:off x="3406504" y="2674269"/>
            <a:ext cx="1675128" cy="313674"/>
            <a:chOff x="998425" y="1182125"/>
            <a:chExt cx="1065400" cy="199500"/>
          </a:xfrm>
        </p:grpSpPr>
        <p:sp>
          <p:nvSpPr>
            <p:cNvPr id="3166" name="Google Shape;3166;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6"/>
          <p:cNvGrpSpPr/>
          <p:nvPr/>
        </p:nvGrpSpPr>
        <p:grpSpPr>
          <a:xfrm>
            <a:off x="3406503" y="3630235"/>
            <a:ext cx="1675129" cy="525345"/>
            <a:chOff x="5194708" y="3484366"/>
            <a:chExt cx="3148148" cy="987304"/>
          </a:xfrm>
        </p:grpSpPr>
        <p:grpSp>
          <p:nvGrpSpPr>
            <p:cNvPr id="3172" name="Google Shape;3172;p56"/>
            <p:cNvGrpSpPr/>
            <p:nvPr/>
          </p:nvGrpSpPr>
          <p:grpSpPr>
            <a:xfrm>
              <a:off x="7531521" y="3484366"/>
              <a:ext cx="811335" cy="987304"/>
              <a:chOff x="3379425" y="1617275"/>
              <a:chExt cx="1090650" cy="1327200"/>
            </a:xfrm>
          </p:grpSpPr>
          <p:sp>
            <p:nvSpPr>
              <p:cNvPr id="3173" name="Google Shape;3173;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 name="Google Shape;3176;p56"/>
            <p:cNvGrpSpPr/>
            <p:nvPr/>
          </p:nvGrpSpPr>
          <p:grpSpPr>
            <a:xfrm>
              <a:off x="6752546" y="3484366"/>
              <a:ext cx="811428" cy="987304"/>
              <a:chOff x="2332275" y="1617275"/>
              <a:chExt cx="1090775" cy="1327200"/>
            </a:xfrm>
          </p:grpSpPr>
          <p:sp>
            <p:nvSpPr>
              <p:cNvPr id="3177" name="Google Shape;3177;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56"/>
            <p:cNvGrpSpPr/>
            <p:nvPr/>
          </p:nvGrpSpPr>
          <p:grpSpPr>
            <a:xfrm>
              <a:off x="5973664" y="3484366"/>
              <a:ext cx="811335" cy="987304"/>
              <a:chOff x="1285250" y="1617275"/>
              <a:chExt cx="1090650" cy="1327200"/>
            </a:xfrm>
          </p:grpSpPr>
          <p:sp>
            <p:nvSpPr>
              <p:cNvPr id="3181" name="Google Shape;3181;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4" name="Google Shape;3184;p56"/>
            <p:cNvGrpSpPr/>
            <p:nvPr/>
          </p:nvGrpSpPr>
          <p:grpSpPr>
            <a:xfrm>
              <a:off x="5194708" y="3484366"/>
              <a:ext cx="811409" cy="987304"/>
              <a:chOff x="238125" y="1617275"/>
              <a:chExt cx="1090750" cy="1327200"/>
            </a:xfrm>
          </p:grpSpPr>
          <p:sp>
            <p:nvSpPr>
              <p:cNvPr id="3185" name="Google Shape;3185;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8" name="Google Shape;3188;p56"/>
          <p:cNvGrpSpPr/>
          <p:nvPr/>
        </p:nvGrpSpPr>
        <p:grpSpPr>
          <a:xfrm>
            <a:off x="6840188" y="2276124"/>
            <a:ext cx="1579046" cy="522230"/>
            <a:chOff x="6853641" y="2534077"/>
            <a:chExt cx="1515545" cy="501229"/>
          </a:xfrm>
        </p:grpSpPr>
        <p:grpSp>
          <p:nvGrpSpPr>
            <p:cNvPr id="3189" name="Google Shape;3189;p56"/>
            <p:cNvGrpSpPr/>
            <p:nvPr/>
          </p:nvGrpSpPr>
          <p:grpSpPr>
            <a:xfrm>
              <a:off x="6853641" y="2618923"/>
              <a:ext cx="1515545" cy="324556"/>
              <a:chOff x="6853641" y="2618923"/>
              <a:chExt cx="1515545" cy="324556"/>
            </a:xfrm>
          </p:grpSpPr>
          <p:sp>
            <p:nvSpPr>
              <p:cNvPr id="3190" name="Google Shape;3190;p5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5" name="Google Shape;3195;p5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0" name="Google Shape;3200;p56"/>
          <p:cNvGrpSpPr/>
          <p:nvPr/>
        </p:nvGrpSpPr>
        <p:grpSpPr>
          <a:xfrm>
            <a:off x="3435080" y="3151165"/>
            <a:ext cx="1617976" cy="346616"/>
            <a:chOff x="1808063" y="4294338"/>
            <a:chExt cx="3370782" cy="721817"/>
          </a:xfrm>
        </p:grpSpPr>
        <p:sp>
          <p:nvSpPr>
            <p:cNvPr id="3201" name="Google Shape;3201;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56"/>
          <p:cNvGrpSpPr/>
          <p:nvPr/>
        </p:nvGrpSpPr>
        <p:grpSpPr>
          <a:xfrm>
            <a:off x="5261076" y="3817915"/>
            <a:ext cx="1417067" cy="350605"/>
            <a:chOff x="4234950" y="2101012"/>
            <a:chExt cx="4219974" cy="1044090"/>
          </a:xfrm>
        </p:grpSpPr>
        <p:sp>
          <p:nvSpPr>
            <p:cNvPr id="3212" name="Google Shape;3212;p5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56"/>
          <p:cNvGrpSpPr/>
          <p:nvPr/>
        </p:nvGrpSpPr>
        <p:grpSpPr>
          <a:xfrm>
            <a:off x="6836548" y="1808672"/>
            <a:ext cx="1586327" cy="371557"/>
            <a:chOff x="1247650" y="2075423"/>
            <a:chExt cx="6648477" cy="1557238"/>
          </a:xfrm>
        </p:grpSpPr>
        <p:sp>
          <p:nvSpPr>
            <p:cNvPr id="3229" name="Google Shape;3229;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5" name="Google Shape;3235;p56"/>
          <p:cNvGrpSpPr/>
          <p:nvPr/>
        </p:nvGrpSpPr>
        <p:grpSpPr>
          <a:xfrm>
            <a:off x="5267818" y="961862"/>
            <a:ext cx="1415601" cy="1648533"/>
            <a:chOff x="1839112" y="2209163"/>
            <a:chExt cx="1918159" cy="2233784"/>
          </a:xfrm>
        </p:grpSpPr>
        <p:sp>
          <p:nvSpPr>
            <p:cNvPr id="3236" name="Google Shape;3236;p5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39" name="Google Shape;3239;p56"/>
            <p:cNvCxnSpPr>
              <a:stCxn id="3236" idx="6"/>
              <a:endCxn id="3237"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240" name="Google Shape;3240;p56"/>
            <p:cNvCxnSpPr>
              <a:stCxn id="3237" idx="4"/>
              <a:endCxn id="3241"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242" name="Google Shape;3242;p56"/>
            <p:cNvCxnSpPr>
              <a:stCxn id="3241" idx="6"/>
              <a:endCxn id="3238"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243" name="Google Shape;3243;p56"/>
            <p:cNvCxnSpPr>
              <a:stCxn id="3238" idx="4"/>
              <a:endCxn id="3244"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241" name="Google Shape;3241;p5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46" name="Google Shape;3246;p56"/>
            <p:cNvCxnSpPr>
              <a:endCxn id="3245"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247" name="Google Shape;3247;p56"/>
          <p:cNvGrpSpPr/>
          <p:nvPr/>
        </p:nvGrpSpPr>
        <p:grpSpPr>
          <a:xfrm>
            <a:off x="3425084" y="979946"/>
            <a:ext cx="1637968" cy="154942"/>
            <a:chOff x="238125" y="2506075"/>
            <a:chExt cx="7115411" cy="673075"/>
          </a:xfrm>
        </p:grpSpPr>
        <p:sp>
          <p:nvSpPr>
            <p:cNvPr id="3248" name="Google Shape;3248;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3" name="Google Shape;3253;p56"/>
          <p:cNvGrpSpPr/>
          <p:nvPr/>
        </p:nvGrpSpPr>
        <p:grpSpPr>
          <a:xfrm>
            <a:off x="1965820" y="1294664"/>
            <a:ext cx="1262932" cy="785408"/>
            <a:chOff x="548861" y="389676"/>
            <a:chExt cx="3843371" cy="2390163"/>
          </a:xfrm>
        </p:grpSpPr>
        <p:cxnSp>
          <p:nvCxnSpPr>
            <p:cNvPr id="3254" name="Google Shape;3254;p5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55" name="Google Shape;3255;p5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56" name="Google Shape;3256;p5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57" name="Google Shape;3257;p5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258" name="Google Shape;3258;p5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259" name="Google Shape;3259;p5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60" name="Google Shape;3260;p5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261" name="Google Shape;3261;p5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56"/>
          <p:cNvGrpSpPr/>
          <p:nvPr/>
        </p:nvGrpSpPr>
        <p:grpSpPr>
          <a:xfrm>
            <a:off x="753952" y="2401541"/>
            <a:ext cx="1412054" cy="633562"/>
            <a:chOff x="1187400" y="2529299"/>
            <a:chExt cx="6769193" cy="2241903"/>
          </a:xfrm>
        </p:grpSpPr>
        <p:sp>
          <p:nvSpPr>
            <p:cNvPr id="3268" name="Google Shape;3268;p5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269" name="Google Shape;3269;p5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0" name="Google Shape;3270;p5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1" name="Google Shape;3271;p5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2" name="Google Shape;3272;p5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3" name="Google Shape;3273;p5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74" name="Google Shape;3274;p5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275" name="Google Shape;3275;p56"/>
            <p:cNvCxnSpPr>
              <a:stCxn id="3268" idx="2"/>
              <a:endCxn id="3269"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6" name="Google Shape;3276;p56"/>
            <p:cNvCxnSpPr>
              <a:stCxn id="3270" idx="0"/>
              <a:endCxn id="3268"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7" name="Google Shape;3277;p56"/>
            <p:cNvCxnSpPr>
              <a:stCxn id="3270" idx="2"/>
              <a:endCxn id="3272"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8" name="Google Shape;3278;p56"/>
            <p:cNvCxnSpPr>
              <a:stCxn id="3271" idx="0"/>
              <a:endCxn id="3270"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79" name="Google Shape;3279;p56"/>
            <p:cNvCxnSpPr>
              <a:stCxn id="3269" idx="2"/>
              <a:endCxn id="3274"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80" name="Google Shape;3280;p56"/>
            <p:cNvCxnSpPr>
              <a:stCxn id="3273" idx="0"/>
              <a:endCxn id="3269"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281" name="Google Shape;3281;p56"/>
          <p:cNvGrpSpPr/>
          <p:nvPr/>
        </p:nvGrpSpPr>
        <p:grpSpPr>
          <a:xfrm>
            <a:off x="6840198" y="2894250"/>
            <a:ext cx="1579035" cy="540873"/>
            <a:chOff x="6895650" y="3126697"/>
            <a:chExt cx="1436662" cy="492105"/>
          </a:xfrm>
        </p:grpSpPr>
        <p:sp>
          <p:nvSpPr>
            <p:cNvPr id="3282" name="Google Shape;3282;p5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7" name="Google Shape;3287;p56"/>
            <p:cNvGrpSpPr/>
            <p:nvPr/>
          </p:nvGrpSpPr>
          <p:grpSpPr>
            <a:xfrm>
              <a:off x="6995957" y="3335810"/>
              <a:ext cx="1230393" cy="71754"/>
              <a:chOff x="6995957" y="3287964"/>
              <a:chExt cx="1230393" cy="71754"/>
            </a:xfrm>
          </p:grpSpPr>
          <p:sp>
            <p:nvSpPr>
              <p:cNvPr id="3288" name="Google Shape;3288;p5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3" name="Google Shape;3293;p56"/>
          <p:cNvGrpSpPr/>
          <p:nvPr/>
        </p:nvGrpSpPr>
        <p:grpSpPr>
          <a:xfrm>
            <a:off x="6838780" y="3531013"/>
            <a:ext cx="1581862" cy="650625"/>
            <a:chOff x="6777990" y="3710194"/>
            <a:chExt cx="1646915" cy="677382"/>
          </a:xfrm>
        </p:grpSpPr>
        <p:grpSp>
          <p:nvGrpSpPr>
            <p:cNvPr id="3294" name="Google Shape;3294;p56"/>
            <p:cNvGrpSpPr/>
            <p:nvPr/>
          </p:nvGrpSpPr>
          <p:grpSpPr>
            <a:xfrm>
              <a:off x="6777990" y="3874492"/>
              <a:ext cx="411129" cy="513083"/>
              <a:chOff x="6777990" y="3874492"/>
              <a:chExt cx="411129" cy="513083"/>
            </a:xfrm>
          </p:grpSpPr>
          <p:cxnSp>
            <p:nvCxnSpPr>
              <p:cNvPr id="3295" name="Google Shape;3295;p5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96" name="Google Shape;3296;p5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7" name="Google Shape;3297;p56"/>
            <p:cNvGrpSpPr/>
            <p:nvPr/>
          </p:nvGrpSpPr>
          <p:grpSpPr>
            <a:xfrm>
              <a:off x="7188425" y="3710194"/>
              <a:ext cx="411123" cy="520535"/>
              <a:chOff x="7188425" y="3710194"/>
              <a:chExt cx="411123" cy="520535"/>
            </a:xfrm>
          </p:grpSpPr>
          <p:cxnSp>
            <p:nvCxnSpPr>
              <p:cNvPr id="3298" name="Google Shape;3298;p5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99" name="Google Shape;3299;p5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0" name="Google Shape;3300;p56"/>
            <p:cNvGrpSpPr/>
            <p:nvPr/>
          </p:nvGrpSpPr>
          <p:grpSpPr>
            <a:xfrm>
              <a:off x="7603341" y="3874492"/>
              <a:ext cx="411474" cy="513083"/>
              <a:chOff x="7603341" y="3874492"/>
              <a:chExt cx="411474" cy="513083"/>
            </a:xfrm>
          </p:grpSpPr>
          <p:cxnSp>
            <p:nvCxnSpPr>
              <p:cNvPr id="3301" name="Google Shape;3301;p5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302" name="Google Shape;3302;p5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56"/>
            <p:cNvGrpSpPr/>
            <p:nvPr/>
          </p:nvGrpSpPr>
          <p:grpSpPr>
            <a:xfrm>
              <a:off x="8013776" y="3722847"/>
              <a:ext cx="411129" cy="507881"/>
              <a:chOff x="8013776" y="3722847"/>
              <a:chExt cx="411129" cy="507881"/>
            </a:xfrm>
          </p:grpSpPr>
          <p:cxnSp>
            <p:nvCxnSpPr>
              <p:cNvPr id="3304" name="Google Shape;3304;p5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305" name="Google Shape;3305;p5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6" name="Google Shape;3306;p56"/>
          <p:cNvGrpSpPr/>
          <p:nvPr/>
        </p:nvGrpSpPr>
        <p:grpSpPr>
          <a:xfrm>
            <a:off x="5258295" y="2703853"/>
            <a:ext cx="1421889" cy="1020603"/>
            <a:chOff x="5190863" y="2824811"/>
            <a:chExt cx="1544860" cy="1108869"/>
          </a:xfrm>
        </p:grpSpPr>
        <p:grpSp>
          <p:nvGrpSpPr>
            <p:cNvPr id="3307" name="Google Shape;3307;p56"/>
            <p:cNvGrpSpPr/>
            <p:nvPr/>
          </p:nvGrpSpPr>
          <p:grpSpPr>
            <a:xfrm>
              <a:off x="5938695" y="3176919"/>
              <a:ext cx="685761" cy="404739"/>
              <a:chOff x="5938695" y="3176919"/>
              <a:chExt cx="685761" cy="404739"/>
            </a:xfrm>
          </p:grpSpPr>
          <p:grpSp>
            <p:nvGrpSpPr>
              <p:cNvPr id="3308" name="Google Shape;3308;p56"/>
              <p:cNvGrpSpPr/>
              <p:nvPr/>
            </p:nvGrpSpPr>
            <p:grpSpPr>
              <a:xfrm>
                <a:off x="5938695" y="3176919"/>
                <a:ext cx="685761" cy="404739"/>
                <a:chOff x="5938695" y="3176919"/>
                <a:chExt cx="685761" cy="404739"/>
              </a:xfrm>
            </p:grpSpPr>
            <p:sp>
              <p:nvSpPr>
                <p:cNvPr id="3309" name="Google Shape;3309;p5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1" name="Google Shape;3311;p5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2" name="Google Shape;3312;p56"/>
            <p:cNvGrpSpPr/>
            <p:nvPr/>
          </p:nvGrpSpPr>
          <p:grpSpPr>
            <a:xfrm>
              <a:off x="5305233" y="3176835"/>
              <a:ext cx="685971" cy="404655"/>
              <a:chOff x="5305233" y="3176835"/>
              <a:chExt cx="685971" cy="404655"/>
            </a:xfrm>
          </p:grpSpPr>
          <p:grpSp>
            <p:nvGrpSpPr>
              <p:cNvPr id="3313" name="Google Shape;3313;p56"/>
              <p:cNvGrpSpPr/>
              <p:nvPr/>
            </p:nvGrpSpPr>
            <p:grpSpPr>
              <a:xfrm>
                <a:off x="5305233" y="3176835"/>
                <a:ext cx="685971" cy="404655"/>
                <a:chOff x="5305233" y="3176835"/>
                <a:chExt cx="685971" cy="404655"/>
              </a:xfrm>
            </p:grpSpPr>
            <p:sp>
              <p:nvSpPr>
                <p:cNvPr id="3314" name="Google Shape;3314;p5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6" name="Google Shape;3316;p5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7" name="Google Shape;3317;p5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56"/>
            <p:cNvGrpSpPr/>
            <p:nvPr/>
          </p:nvGrpSpPr>
          <p:grpSpPr>
            <a:xfrm>
              <a:off x="5657361" y="2824811"/>
              <a:ext cx="1078361" cy="404655"/>
              <a:chOff x="5657361" y="2824811"/>
              <a:chExt cx="1078361" cy="404655"/>
            </a:xfrm>
          </p:grpSpPr>
          <p:grpSp>
            <p:nvGrpSpPr>
              <p:cNvPr id="3319" name="Google Shape;3319;p56"/>
              <p:cNvGrpSpPr/>
              <p:nvPr/>
            </p:nvGrpSpPr>
            <p:grpSpPr>
              <a:xfrm>
                <a:off x="5657361" y="2824811"/>
                <a:ext cx="1078361" cy="404655"/>
                <a:chOff x="5657361" y="2824811"/>
                <a:chExt cx="1078361" cy="404655"/>
              </a:xfrm>
            </p:grpSpPr>
            <p:grpSp>
              <p:nvGrpSpPr>
                <p:cNvPr id="3320" name="Google Shape;3320;p56"/>
                <p:cNvGrpSpPr/>
                <p:nvPr/>
              </p:nvGrpSpPr>
              <p:grpSpPr>
                <a:xfrm>
                  <a:off x="5938485" y="2824811"/>
                  <a:ext cx="797237" cy="404655"/>
                  <a:chOff x="5938485" y="2824811"/>
                  <a:chExt cx="797237" cy="404655"/>
                </a:xfrm>
              </p:grpSpPr>
              <p:sp>
                <p:nvSpPr>
                  <p:cNvPr id="3321" name="Google Shape;3321;p5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3" name="Google Shape;3323;p5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4" name="Google Shape;3324;p5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5" name="Google Shape;3325;p56"/>
            <p:cNvGrpSpPr/>
            <p:nvPr/>
          </p:nvGrpSpPr>
          <p:grpSpPr>
            <a:xfrm>
              <a:off x="5190863" y="3528942"/>
              <a:ext cx="1078026" cy="404739"/>
              <a:chOff x="5190863" y="3528942"/>
              <a:chExt cx="1078026" cy="404739"/>
            </a:xfrm>
          </p:grpSpPr>
          <p:sp>
            <p:nvSpPr>
              <p:cNvPr id="3326" name="Google Shape;3326;p5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56"/>
              <p:cNvGrpSpPr/>
              <p:nvPr/>
            </p:nvGrpSpPr>
            <p:grpSpPr>
              <a:xfrm>
                <a:off x="5190863" y="3528942"/>
                <a:ext cx="1078026" cy="404739"/>
                <a:chOff x="5190863" y="3528942"/>
                <a:chExt cx="1078026" cy="404739"/>
              </a:xfrm>
            </p:grpSpPr>
            <p:sp>
              <p:nvSpPr>
                <p:cNvPr id="3328" name="Google Shape;3328;p5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30" name="Google Shape;3330;p56"/>
          <p:cNvGrpSpPr/>
          <p:nvPr/>
        </p:nvGrpSpPr>
        <p:grpSpPr>
          <a:xfrm>
            <a:off x="724302" y="1268321"/>
            <a:ext cx="1086719" cy="879487"/>
            <a:chOff x="803162" y="1474292"/>
            <a:chExt cx="1086719" cy="879487"/>
          </a:xfrm>
        </p:grpSpPr>
        <p:grpSp>
          <p:nvGrpSpPr>
            <p:cNvPr id="3331" name="Google Shape;3331;p56"/>
            <p:cNvGrpSpPr/>
            <p:nvPr/>
          </p:nvGrpSpPr>
          <p:grpSpPr>
            <a:xfrm>
              <a:off x="803162" y="1625948"/>
              <a:ext cx="445856" cy="576579"/>
              <a:chOff x="803162" y="1625948"/>
              <a:chExt cx="445856" cy="576579"/>
            </a:xfrm>
          </p:grpSpPr>
          <p:sp>
            <p:nvSpPr>
              <p:cNvPr id="3332" name="Google Shape;3332;p5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3" name="Google Shape;3333;p56"/>
              <p:cNvGrpSpPr/>
              <p:nvPr/>
            </p:nvGrpSpPr>
            <p:grpSpPr>
              <a:xfrm>
                <a:off x="1056023" y="1625948"/>
                <a:ext cx="192995" cy="576579"/>
                <a:chOff x="1056023" y="1625948"/>
                <a:chExt cx="192995" cy="576579"/>
              </a:xfrm>
            </p:grpSpPr>
            <p:sp>
              <p:nvSpPr>
                <p:cNvPr id="3334" name="Google Shape;3334;p5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9" name="Google Shape;3339;p56"/>
            <p:cNvGrpSpPr/>
            <p:nvPr/>
          </p:nvGrpSpPr>
          <p:grpSpPr>
            <a:xfrm>
              <a:off x="1371406" y="1474292"/>
              <a:ext cx="518475" cy="879487"/>
              <a:chOff x="1398231" y="1474292"/>
              <a:chExt cx="518475" cy="879487"/>
            </a:xfrm>
          </p:grpSpPr>
          <p:grpSp>
            <p:nvGrpSpPr>
              <p:cNvPr id="3340" name="Google Shape;3340;p56"/>
              <p:cNvGrpSpPr/>
              <p:nvPr/>
            </p:nvGrpSpPr>
            <p:grpSpPr>
              <a:xfrm>
                <a:off x="1398231" y="1474292"/>
                <a:ext cx="518475" cy="341643"/>
                <a:chOff x="1398231" y="1474292"/>
                <a:chExt cx="518475" cy="341643"/>
              </a:xfrm>
            </p:grpSpPr>
            <p:sp>
              <p:nvSpPr>
                <p:cNvPr id="3341" name="Google Shape;3341;p5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2" name="Google Shape;3342;p56"/>
                <p:cNvGrpSpPr/>
                <p:nvPr/>
              </p:nvGrpSpPr>
              <p:grpSpPr>
                <a:xfrm>
                  <a:off x="1616453" y="1474292"/>
                  <a:ext cx="300253" cy="341643"/>
                  <a:chOff x="1616453" y="1475379"/>
                  <a:chExt cx="300253" cy="341643"/>
                </a:xfrm>
              </p:grpSpPr>
              <p:sp>
                <p:nvSpPr>
                  <p:cNvPr id="3343" name="Google Shape;3343;p5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0" name="Google Shape;3350;p56"/>
                  <p:cNvGrpSpPr/>
                  <p:nvPr/>
                </p:nvGrpSpPr>
                <p:grpSpPr>
                  <a:xfrm>
                    <a:off x="1839639" y="1475379"/>
                    <a:ext cx="77067" cy="341643"/>
                    <a:chOff x="1839639" y="1475379"/>
                    <a:chExt cx="77067" cy="341643"/>
                  </a:xfrm>
                </p:grpSpPr>
                <p:sp>
                  <p:nvSpPr>
                    <p:cNvPr id="3351" name="Google Shape;3351;p5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53" name="Google Shape;3353;p56"/>
              <p:cNvGrpSpPr/>
              <p:nvPr/>
            </p:nvGrpSpPr>
            <p:grpSpPr>
              <a:xfrm>
                <a:off x="1398451" y="2012951"/>
                <a:ext cx="518255" cy="340828"/>
                <a:chOff x="1398451" y="2012951"/>
                <a:chExt cx="518255" cy="340828"/>
              </a:xfrm>
            </p:grpSpPr>
            <p:sp>
              <p:nvSpPr>
                <p:cNvPr id="3354" name="Google Shape;3354;p5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5" name="Google Shape;3355;p56"/>
                <p:cNvGrpSpPr/>
                <p:nvPr/>
              </p:nvGrpSpPr>
              <p:grpSpPr>
                <a:xfrm>
                  <a:off x="1616453" y="2012951"/>
                  <a:ext cx="300253" cy="340828"/>
                  <a:chOff x="1616453" y="2013538"/>
                  <a:chExt cx="300253" cy="340828"/>
                </a:xfrm>
              </p:grpSpPr>
              <p:sp>
                <p:nvSpPr>
                  <p:cNvPr id="3356" name="Google Shape;3356;p5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6"/>
                  <p:cNvGrpSpPr/>
                  <p:nvPr/>
                </p:nvGrpSpPr>
                <p:grpSpPr>
                  <a:xfrm>
                    <a:off x="1839639" y="2013538"/>
                    <a:ext cx="77067" cy="340828"/>
                    <a:chOff x="1839639" y="2013538"/>
                    <a:chExt cx="77067" cy="340828"/>
                  </a:xfrm>
                </p:grpSpPr>
                <p:sp>
                  <p:nvSpPr>
                    <p:cNvPr id="3364" name="Google Shape;3364;p5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366" name="Google Shape;3366;p56"/>
          <p:cNvGrpSpPr/>
          <p:nvPr/>
        </p:nvGrpSpPr>
        <p:grpSpPr>
          <a:xfrm>
            <a:off x="721126" y="3399508"/>
            <a:ext cx="1368681" cy="682918"/>
            <a:chOff x="724986" y="3605478"/>
            <a:chExt cx="1368681" cy="682918"/>
          </a:xfrm>
        </p:grpSpPr>
        <p:grpSp>
          <p:nvGrpSpPr>
            <p:cNvPr id="3367" name="Google Shape;3367;p56"/>
            <p:cNvGrpSpPr/>
            <p:nvPr/>
          </p:nvGrpSpPr>
          <p:grpSpPr>
            <a:xfrm>
              <a:off x="1289102" y="3823629"/>
              <a:ext cx="240442" cy="250435"/>
              <a:chOff x="-165066" y="3843615"/>
              <a:chExt cx="221259" cy="230455"/>
            </a:xfrm>
          </p:grpSpPr>
          <p:sp>
            <p:nvSpPr>
              <p:cNvPr id="3368" name="Google Shape;3368;p5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56"/>
            <p:cNvGrpSpPr/>
            <p:nvPr/>
          </p:nvGrpSpPr>
          <p:grpSpPr>
            <a:xfrm>
              <a:off x="724986" y="3605478"/>
              <a:ext cx="1368681" cy="682918"/>
              <a:chOff x="724986" y="3605478"/>
              <a:chExt cx="1368681" cy="682918"/>
            </a:xfrm>
          </p:grpSpPr>
          <p:grpSp>
            <p:nvGrpSpPr>
              <p:cNvPr id="3389" name="Google Shape;3389;p56"/>
              <p:cNvGrpSpPr/>
              <p:nvPr/>
            </p:nvGrpSpPr>
            <p:grpSpPr>
              <a:xfrm>
                <a:off x="1498221" y="4047614"/>
                <a:ext cx="529172" cy="240783"/>
                <a:chOff x="1498221" y="4047614"/>
                <a:chExt cx="529172" cy="240783"/>
              </a:xfrm>
            </p:grpSpPr>
            <p:grpSp>
              <p:nvGrpSpPr>
                <p:cNvPr id="3390" name="Google Shape;3390;p56"/>
                <p:cNvGrpSpPr/>
                <p:nvPr/>
              </p:nvGrpSpPr>
              <p:grpSpPr>
                <a:xfrm>
                  <a:off x="1826655" y="4224370"/>
                  <a:ext cx="200738" cy="25631"/>
                  <a:chOff x="1826655" y="4224370"/>
                  <a:chExt cx="200738" cy="25631"/>
                </a:xfrm>
              </p:grpSpPr>
              <p:sp>
                <p:nvSpPr>
                  <p:cNvPr id="3391" name="Google Shape;3391;p5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3" name="Google Shape;3393;p56"/>
                <p:cNvGrpSpPr/>
                <p:nvPr/>
              </p:nvGrpSpPr>
              <p:grpSpPr>
                <a:xfrm>
                  <a:off x="1498221" y="4047614"/>
                  <a:ext cx="328444" cy="240783"/>
                  <a:chOff x="1498221" y="4047614"/>
                  <a:chExt cx="328444" cy="240783"/>
                </a:xfrm>
              </p:grpSpPr>
              <p:sp>
                <p:nvSpPr>
                  <p:cNvPr id="3394" name="Google Shape;3394;p5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5" name="Google Shape;3395;p56"/>
                  <p:cNvGrpSpPr/>
                  <p:nvPr/>
                </p:nvGrpSpPr>
                <p:grpSpPr>
                  <a:xfrm>
                    <a:off x="1498221" y="4047614"/>
                    <a:ext cx="150566" cy="190416"/>
                    <a:chOff x="1498221" y="4047614"/>
                    <a:chExt cx="150566" cy="190416"/>
                  </a:xfrm>
                </p:grpSpPr>
                <p:sp>
                  <p:nvSpPr>
                    <p:cNvPr id="3396" name="Google Shape;3396;p5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98" name="Google Shape;3398;p56"/>
              <p:cNvGrpSpPr/>
              <p:nvPr/>
            </p:nvGrpSpPr>
            <p:grpSpPr>
              <a:xfrm>
                <a:off x="1560718" y="3800594"/>
                <a:ext cx="532948" cy="302090"/>
                <a:chOff x="1560718" y="3800594"/>
                <a:chExt cx="532948" cy="302090"/>
              </a:xfrm>
            </p:grpSpPr>
            <p:grpSp>
              <p:nvGrpSpPr>
                <p:cNvPr id="3399" name="Google Shape;3399;p56"/>
                <p:cNvGrpSpPr/>
                <p:nvPr/>
              </p:nvGrpSpPr>
              <p:grpSpPr>
                <a:xfrm>
                  <a:off x="1912179" y="3827344"/>
                  <a:ext cx="181487" cy="25631"/>
                  <a:chOff x="1912179" y="3827344"/>
                  <a:chExt cx="181487" cy="25631"/>
                </a:xfrm>
              </p:grpSpPr>
              <p:sp>
                <p:nvSpPr>
                  <p:cNvPr id="3400" name="Google Shape;3400;p5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2" name="Google Shape;3402;p56"/>
                <p:cNvGrpSpPr/>
                <p:nvPr/>
              </p:nvGrpSpPr>
              <p:grpSpPr>
                <a:xfrm>
                  <a:off x="1912179" y="4044505"/>
                  <a:ext cx="181487" cy="25622"/>
                  <a:chOff x="1912179" y="4044506"/>
                  <a:chExt cx="181487" cy="25622"/>
                </a:xfrm>
              </p:grpSpPr>
              <p:sp>
                <p:nvSpPr>
                  <p:cNvPr id="3403" name="Google Shape;3403;p5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6"/>
                <p:cNvGrpSpPr/>
                <p:nvPr/>
              </p:nvGrpSpPr>
              <p:grpSpPr>
                <a:xfrm>
                  <a:off x="1560718" y="3800594"/>
                  <a:ext cx="351472" cy="302090"/>
                  <a:chOff x="1560718" y="3800594"/>
                  <a:chExt cx="351472" cy="302090"/>
                </a:xfrm>
              </p:grpSpPr>
              <p:grpSp>
                <p:nvGrpSpPr>
                  <p:cNvPr id="3406" name="Google Shape;3406;p56"/>
                  <p:cNvGrpSpPr/>
                  <p:nvPr/>
                </p:nvGrpSpPr>
                <p:grpSpPr>
                  <a:xfrm>
                    <a:off x="1560718" y="3842857"/>
                    <a:ext cx="173586" cy="217131"/>
                    <a:chOff x="1560718" y="3842857"/>
                    <a:chExt cx="173586" cy="217131"/>
                  </a:xfrm>
                </p:grpSpPr>
                <p:sp>
                  <p:nvSpPr>
                    <p:cNvPr id="3407" name="Google Shape;3407;p5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0" name="Google Shape;3410;p5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12" name="Google Shape;3412;p5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3" name="Google Shape;3413;p56"/>
              <p:cNvGrpSpPr/>
              <p:nvPr/>
            </p:nvGrpSpPr>
            <p:grpSpPr>
              <a:xfrm>
                <a:off x="785350" y="3605478"/>
                <a:ext cx="535311" cy="249245"/>
                <a:chOff x="785350" y="3605478"/>
                <a:chExt cx="535311" cy="249245"/>
              </a:xfrm>
            </p:grpSpPr>
            <p:grpSp>
              <p:nvGrpSpPr>
                <p:cNvPr id="3414" name="Google Shape;3414;p56"/>
                <p:cNvGrpSpPr/>
                <p:nvPr/>
              </p:nvGrpSpPr>
              <p:grpSpPr>
                <a:xfrm>
                  <a:off x="785350" y="3605478"/>
                  <a:ext cx="376191" cy="102736"/>
                  <a:chOff x="785350" y="3605478"/>
                  <a:chExt cx="376191" cy="102736"/>
                </a:xfrm>
              </p:grpSpPr>
              <p:sp>
                <p:nvSpPr>
                  <p:cNvPr id="3415" name="Google Shape;3415;p5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8" name="Google Shape;3418;p56"/>
                <p:cNvGrpSpPr/>
                <p:nvPr/>
              </p:nvGrpSpPr>
              <p:grpSpPr>
                <a:xfrm>
                  <a:off x="1161530" y="3655851"/>
                  <a:ext cx="159131" cy="198872"/>
                  <a:chOff x="1161530" y="3655851"/>
                  <a:chExt cx="159131" cy="198872"/>
                </a:xfrm>
              </p:grpSpPr>
              <p:sp>
                <p:nvSpPr>
                  <p:cNvPr id="3419" name="Google Shape;3419;p5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1" name="Google Shape;3421;p56"/>
              <p:cNvGrpSpPr/>
              <p:nvPr/>
            </p:nvGrpSpPr>
            <p:grpSpPr>
              <a:xfrm>
                <a:off x="785350" y="4047614"/>
                <a:ext cx="535311" cy="240783"/>
                <a:chOff x="785350" y="4047614"/>
                <a:chExt cx="535311" cy="240783"/>
              </a:xfrm>
            </p:grpSpPr>
            <p:grpSp>
              <p:nvGrpSpPr>
                <p:cNvPr id="3422" name="Google Shape;3422;p56"/>
                <p:cNvGrpSpPr/>
                <p:nvPr/>
              </p:nvGrpSpPr>
              <p:grpSpPr>
                <a:xfrm>
                  <a:off x="1161636" y="4047614"/>
                  <a:ext cx="159025" cy="190415"/>
                  <a:chOff x="1161636" y="4047614"/>
                  <a:chExt cx="159025" cy="190415"/>
                </a:xfrm>
              </p:grpSpPr>
              <p:sp>
                <p:nvSpPr>
                  <p:cNvPr id="3423" name="Google Shape;3423;p5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5" name="Google Shape;3425;p56"/>
                <p:cNvGrpSpPr/>
                <p:nvPr/>
              </p:nvGrpSpPr>
              <p:grpSpPr>
                <a:xfrm>
                  <a:off x="785350" y="4185661"/>
                  <a:ext cx="376191" cy="102736"/>
                  <a:chOff x="785350" y="4185661"/>
                  <a:chExt cx="376191" cy="102736"/>
                </a:xfrm>
              </p:grpSpPr>
              <p:sp>
                <p:nvSpPr>
                  <p:cNvPr id="3426" name="Google Shape;3426;p5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9" name="Google Shape;3429;p56"/>
              <p:cNvGrpSpPr/>
              <p:nvPr/>
            </p:nvGrpSpPr>
            <p:grpSpPr>
              <a:xfrm>
                <a:off x="1501054" y="3605478"/>
                <a:ext cx="526340" cy="249240"/>
                <a:chOff x="1501054" y="3605478"/>
                <a:chExt cx="526340" cy="249240"/>
              </a:xfrm>
            </p:grpSpPr>
            <p:grpSp>
              <p:nvGrpSpPr>
                <p:cNvPr id="3430" name="Google Shape;3430;p56"/>
                <p:cNvGrpSpPr/>
                <p:nvPr/>
              </p:nvGrpSpPr>
              <p:grpSpPr>
                <a:xfrm>
                  <a:off x="1834208" y="3643867"/>
                  <a:ext cx="193185" cy="25622"/>
                  <a:chOff x="1834208" y="3643867"/>
                  <a:chExt cx="193185" cy="25622"/>
                </a:xfrm>
              </p:grpSpPr>
              <p:sp>
                <p:nvSpPr>
                  <p:cNvPr id="3431" name="Google Shape;3431;p5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3" name="Google Shape;3433;p56"/>
                <p:cNvGrpSpPr/>
                <p:nvPr/>
              </p:nvGrpSpPr>
              <p:grpSpPr>
                <a:xfrm>
                  <a:off x="1501054" y="3605478"/>
                  <a:ext cx="333165" cy="249240"/>
                  <a:chOff x="1501054" y="3605478"/>
                  <a:chExt cx="333165" cy="249240"/>
                </a:xfrm>
              </p:grpSpPr>
              <p:sp>
                <p:nvSpPr>
                  <p:cNvPr id="3434" name="Google Shape;3434;p5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5" name="Google Shape;3435;p56"/>
                  <p:cNvGrpSpPr/>
                  <p:nvPr/>
                </p:nvGrpSpPr>
                <p:grpSpPr>
                  <a:xfrm>
                    <a:off x="1501054" y="3655851"/>
                    <a:ext cx="155286" cy="198867"/>
                    <a:chOff x="1501054" y="3655851"/>
                    <a:chExt cx="155286" cy="198867"/>
                  </a:xfrm>
                </p:grpSpPr>
                <p:sp>
                  <p:nvSpPr>
                    <p:cNvPr id="3436" name="Google Shape;3436;p5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38" name="Google Shape;3438;p56"/>
              <p:cNvGrpSpPr/>
              <p:nvPr/>
            </p:nvGrpSpPr>
            <p:grpSpPr>
              <a:xfrm>
                <a:off x="724986" y="3800594"/>
                <a:ext cx="532950" cy="302090"/>
                <a:chOff x="724986" y="3800594"/>
                <a:chExt cx="532950" cy="302090"/>
              </a:xfrm>
            </p:grpSpPr>
            <p:grpSp>
              <p:nvGrpSpPr>
                <p:cNvPr id="3439" name="Google Shape;3439;p56"/>
                <p:cNvGrpSpPr/>
                <p:nvPr/>
              </p:nvGrpSpPr>
              <p:grpSpPr>
                <a:xfrm>
                  <a:off x="724986" y="4044367"/>
                  <a:ext cx="181314" cy="25626"/>
                  <a:chOff x="724986" y="4044367"/>
                  <a:chExt cx="181314" cy="25626"/>
                </a:xfrm>
              </p:grpSpPr>
              <p:sp>
                <p:nvSpPr>
                  <p:cNvPr id="3440" name="Google Shape;3440;p5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2" name="Google Shape;3442;p56"/>
                <p:cNvGrpSpPr/>
                <p:nvPr/>
              </p:nvGrpSpPr>
              <p:grpSpPr>
                <a:xfrm>
                  <a:off x="906290" y="3800594"/>
                  <a:ext cx="351646" cy="302090"/>
                  <a:chOff x="906290" y="3800594"/>
                  <a:chExt cx="351646" cy="302090"/>
                </a:xfrm>
              </p:grpSpPr>
              <p:grpSp>
                <p:nvGrpSpPr>
                  <p:cNvPr id="3443" name="Google Shape;3443;p56"/>
                  <p:cNvGrpSpPr/>
                  <p:nvPr/>
                </p:nvGrpSpPr>
                <p:grpSpPr>
                  <a:xfrm>
                    <a:off x="1084172" y="3842857"/>
                    <a:ext cx="173764" cy="217131"/>
                    <a:chOff x="1084172" y="3842857"/>
                    <a:chExt cx="173764" cy="217131"/>
                  </a:xfrm>
                </p:grpSpPr>
                <p:grpSp>
                  <p:nvGrpSpPr>
                    <p:cNvPr id="3444" name="Google Shape;3444;p56"/>
                    <p:cNvGrpSpPr/>
                    <p:nvPr/>
                  </p:nvGrpSpPr>
                  <p:grpSpPr>
                    <a:xfrm>
                      <a:off x="1156862" y="3936509"/>
                      <a:ext cx="101073" cy="25622"/>
                      <a:chOff x="1156862" y="3936509"/>
                      <a:chExt cx="101073" cy="25622"/>
                    </a:xfrm>
                  </p:grpSpPr>
                  <p:sp>
                    <p:nvSpPr>
                      <p:cNvPr id="3445" name="Google Shape;3445;p5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7" name="Google Shape;3447;p5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8" name="Google Shape;3448;p5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0" name="Google Shape;3450;p56"/>
                <p:cNvGrpSpPr/>
                <p:nvPr/>
              </p:nvGrpSpPr>
              <p:grpSpPr>
                <a:xfrm>
                  <a:off x="724986" y="3830189"/>
                  <a:ext cx="189533" cy="25626"/>
                  <a:chOff x="724986" y="3830189"/>
                  <a:chExt cx="189533" cy="25626"/>
                </a:xfrm>
              </p:grpSpPr>
              <p:sp>
                <p:nvSpPr>
                  <p:cNvPr id="3451" name="Google Shape;3451;p5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453" name="Google Shape;3453;p56"/>
          <p:cNvGrpSpPr/>
          <p:nvPr/>
        </p:nvGrpSpPr>
        <p:grpSpPr>
          <a:xfrm>
            <a:off x="2249438" y="2249669"/>
            <a:ext cx="948701" cy="935378"/>
            <a:chOff x="2253298" y="2428317"/>
            <a:chExt cx="948701" cy="935378"/>
          </a:xfrm>
        </p:grpSpPr>
        <p:sp>
          <p:nvSpPr>
            <p:cNvPr id="3454" name="Google Shape;3454;p5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490"/>
        <p:cNvGrpSpPr/>
        <p:nvPr/>
      </p:nvGrpSpPr>
      <p:grpSpPr>
        <a:xfrm>
          <a:off x="0" y="0"/>
          <a:ext cx="0" cy="0"/>
          <a:chOff x="0" y="0"/>
          <a:chExt cx="0" cy="0"/>
        </a:xfrm>
      </p:grpSpPr>
      <p:grpSp>
        <p:nvGrpSpPr>
          <p:cNvPr id="3491" name="Google Shape;3491;p57"/>
          <p:cNvGrpSpPr/>
          <p:nvPr/>
        </p:nvGrpSpPr>
        <p:grpSpPr>
          <a:xfrm>
            <a:off x="3339745" y="952988"/>
            <a:ext cx="2363393" cy="1017867"/>
            <a:chOff x="3292400" y="1219146"/>
            <a:chExt cx="2615240" cy="1110239"/>
          </a:xfrm>
        </p:grpSpPr>
        <p:sp>
          <p:nvSpPr>
            <p:cNvPr id="3492" name="Google Shape;3492;p5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493" name="Google Shape;3493;p5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94" name="Google Shape;3494;p5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495" name="Google Shape;3495;p5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496" name="Google Shape;3496;p5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497" name="Google Shape;3497;p5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498" name="Google Shape;3498;p5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499" name="Google Shape;3499;p5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500" name="Google Shape;3500;p5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501" name="Google Shape;3501;p5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502" name="Google Shape;3502;p5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503" name="Google Shape;3503;p5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504" name="Google Shape;3504;p5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505" name="Google Shape;3505;p5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506" name="Google Shape;3506;p57"/>
            <p:cNvGrpSpPr/>
            <p:nvPr/>
          </p:nvGrpSpPr>
          <p:grpSpPr>
            <a:xfrm>
              <a:off x="3748438" y="1378608"/>
              <a:ext cx="2159202" cy="903971"/>
              <a:chOff x="1683525" y="2179850"/>
              <a:chExt cx="4519050" cy="2134525"/>
            </a:xfrm>
          </p:grpSpPr>
          <p:sp>
            <p:nvSpPr>
              <p:cNvPr id="3507" name="Google Shape;3507;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08" name="Google Shape;3508;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09" name="Google Shape;3509;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0" name="Google Shape;3510;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1" name="Google Shape;3511;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2" name="Google Shape;3512;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3" name="Google Shape;3513;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4" name="Google Shape;3514;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5" name="Google Shape;3515;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6" name="Google Shape;3516;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7" name="Google Shape;3517;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8" name="Google Shape;3518;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519" name="Google Shape;3519;p57"/>
          <p:cNvGraphicFramePr/>
          <p:nvPr/>
        </p:nvGraphicFramePr>
        <p:xfrm>
          <a:off x="5935838" y="2130461"/>
          <a:ext cx="3000000" cy="3000000"/>
        </p:xfrm>
        <a:graphic>
          <a:graphicData uri="http://schemas.openxmlformats.org/drawingml/2006/table">
            <a:tbl>
              <a:tblPr>
                <a:noFill/>
                <a:tableStyleId>{B5C05828-2F0F-4996-B4DC-CAEB120C9A85}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520" name="Google Shape;3520;p57"/>
          <p:cNvGrpSpPr/>
          <p:nvPr/>
        </p:nvGrpSpPr>
        <p:grpSpPr>
          <a:xfrm>
            <a:off x="5935948" y="3189058"/>
            <a:ext cx="2496964" cy="1001454"/>
            <a:chOff x="1919611" y="789980"/>
            <a:chExt cx="1474179" cy="606868"/>
          </a:xfrm>
        </p:grpSpPr>
        <p:cxnSp>
          <p:nvCxnSpPr>
            <p:cNvPr id="3521" name="Google Shape;3521;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522" name="Google Shape;3522;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523" name="Google Shape;3523;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524" name="Google Shape;3524;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525" name="Google Shape;3525;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526" name="Google Shape;3526;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527" name="Google Shape;3527;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528" name="Google Shape;3528;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535" name="Google Shape;3535;p57"/>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536" name="Google Shape;3536;p57"/>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537" name="Google Shape;3537;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8" name="Google Shape;3538;p57"/>
          <p:cNvGrpSpPr/>
          <p:nvPr/>
        </p:nvGrpSpPr>
        <p:grpSpPr>
          <a:xfrm>
            <a:off x="712562" y="998017"/>
            <a:ext cx="2394370" cy="976502"/>
            <a:chOff x="749309" y="1112739"/>
            <a:chExt cx="2371603" cy="976502"/>
          </a:xfrm>
        </p:grpSpPr>
        <p:sp>
          <p:nvSpPr>
            <p:cNvPr id="3539" name="Google Shape;3539;p5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571" name="Google Shape;3571;p57"/>
          <p:cNvGraphicFramePr/>
          <p:nvPr/>
        </p:nvGraphicFramePr>
        <p:xfrm>
          <a:off x="5935863" y="996311"/>
          <a:ext cx="3000000" cy="3000000"/>
        </p:xfrm>
        <a:graphic>
          <a:graphicData uri="http://schemas.openxmlformats.org/drawingml/2006/table">
            <a:tbl>
              <a:tblPr>
                <a:noFill/>
                <a:tableStyleId>{B5C05828-2F0F-4996-B4DC-CAEB120C9A85}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572" name="Google Shape;3572;p57"/>
          <p:cNvGraphicFramePr/>
          <p:nvPr/>
        </p:nvGraphicFramePr>
        <p:xfrm>
          <a:off x="3342575" y="2130461"/>
          <a:ext cx="3000000" cy="3000000"/>
        </p:xfrm>
        <a:graphic>
          <a:graphicData uri="http://schemas.openxmlformats.org/drawingml/2006/table">
            <a:tbl>
              <a:tblPr>
                <a:noFill/>
                <a:tableStyleId>{B5C05828-2F0F-4996-B4DC-CAEB120C9A85}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573" name="Google Shape;3573;p57"/>
          <p:cNvGrpSpPr/>
          <p:nvPr/>
        </p:nvGrpSpPr>
        <p:grpSpPr>
          <a:xfrm>
            <a:off x="4086505" y="2517104"/>
            <a:ext cx="1517436" cy="74460"/>
            <a:chOff x="3980086" y="2804397"/>
            <a:chExt cx="1227600" cy="66900"/>
          </a:xfrm>
        </p:grpSpPr>
        <p:sp>
          <p:nvSpPr>
            <p:cNvPr id="3574" name="Google Shape;3574;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57"/>
          <p:cNvGrpSpPr/>
          <p:nvPr/>
        </p:nvGrpSpPr>
        <p:grpSpPr>
          <a:xfrm>
            <a:off x="4711569" y="2809692"/>
            <a:ext cx="892956" cy="74460"/>
            <a:chOff x="3980086" y="2804397"/>
            <a:chExt cx="1227600" cy="66900"/>
          </a:xfrm>
        </p:grpSpPr>
        <p:sp>
          <p:nvSpPr>
            <p:cNvPr id="3577" name="Google Shape;3577;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9" name="Google Shape;3579;p57"/>
          <p:cNvGrpSpPr/>
          <p:nvPr/>
        </p:nvGrpSpPr>
        <p:grpSpPr>
          <a:xfrm>
            <a:off x="3344661" y="3168575"/>
            <a:ext cx="2363244" cy="1005943"/>
            <a:chOff x="3358415" y="3361302"/>
            <a:chExt cx="2363244" cy="1024695"/>
          </a:xfrm>
        </p:grpSpPr>
        <p:grpSp>
          <p:nvGrpSpPr>
            <p:cNvPr id="3580" name="Google Shape;3580;p57"/>
            <p:cNvGrpSpPr/>
            <p:nvPr/>
          </p:nvGrpSpPr>
          <p:grpSpPr>
            <a:xfrm>
              <a:off x="3358415" y="3361302"/>
              <a:ext cx="441300" cy="1024695"/>
              <a:chOff x="3358415" y="3361302"/>
              <a:chExt cx="441300" cy="1024695"/>
            </a:xfrm>
          </p:grpSpPr>
          <p:sp>
            <p:nvSpPr>
              <p:cNvPr id="3581" name="Google Shape;3581;p5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57"/>
            <p:cNvGrpSpPr/>
            <p:nvPr/>
          </p:nvGrpSpPr>
          <p:grpSpPr>
            <a:xfrm>
              <a:off x="3838901" y="3361302"/>
              <a:ext cx="441300" cy="1024695"/>
              <a:chOff x="3838901" y="3361302"/>
              <a:chExt cx="441300" cy="1024695"/>
            </a:xfrm>
          </p:grpSpPr>
          <p:sp>
            <p:nvSpPr>
              <p:cNvPr id="3588" name="Google Shape;3588;p5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7"/>
            <p:cNvGrpSpPr/>
            <p:nvPr/>
          </p:nvGrpSpPr>
          <p:grpSpPr>
            <a:xfrm>
              <a:off x="4319387" y="3361302"/>
              <a:ext cx="441300" cy="1024695"/>
              <a:chOff x="4319387" y="3361302"/>
              <a:chExt cx="441300" cy="1024695"/>
            </a:xfrm>
          </p:grpSpPr>
          <p:sp>
            <p:nvSpPr>
              <p:cNvPr id="3595" name="Google Shape;3595;p5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57"/>
            <p:cNvGrpSpPr/>
            <p:nvPr/>
          </p:nvGrpSpPr>
          <p:grpSpPr>
            <a:xfrm>
              <a:off x="4799873" y="3361302"/>
              <a:ext cx="441300" cy="1024695"/>
              <a:chOff x="4799873" y="3361302"/>
              <a:chExt cx="441300" cy="1024695"/>
            </a:xfrm>
          </p:grpSpPr>
          <p:sp>
            <p:nvSpPr>
              <p:cNvPr id="3602" name="Google Shape;3602;p5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57"/>
            <p:cNvGrpSpPr/>
            <p:nvPr/>
          </p:nvGrpSpPr>
          <p:grpSpPr>
            <a:xfrm>
              <a:off x="5280360" y="3361302"/>
              <a:ext cx="441300" cy="1024695"/>
              <a:chOff x="5280360" y="3361302"/>
              <a:chExt cx="441300" cy="1024695"/>
            </a:xfrm>
          </p:grpSpPr>
          <p:sp>
            <p:nvSpPr>
              <p:cNvPr id="3609" name="Google Shape;3609;p5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615" name="Google Shape;3615;p57"/>
          <p:cNvGraphicFramePr/>
          <p:nvPr/>
        </p:nvGraphicFramePr>
        <p:xfrm>
          <a:off x="711088" y="2130461"/>
          <a:ext cx="3000000" cy="3000000"/>
        </p:xfrm>
        <a:graphic>
          <a:graphicData uri="http://schemas.openxmlformats.org/drawingml/2006/table">
            <a:tbl>
              <a:tblPr>
                <a:noFill/>
                <a:tableStyleId>{B5C05828-2F0F-4996-B4DC-CAEB120C9A85}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616" name="Google Shape;3616;p57"/>
          <p:cNvGrpSpPr/>
          <p:nvPr/>
        </p:nvGrpSpPr>
        <p:grpSpPr>
          <a:xfrm>
            <a:off x="712613" y="3180186"/>
            <a:ext cx="2403614" cy="1005900"/>
            <a:chOff x="726450" y="3372825"/>
            <a:chExt cx="2403614" cy="1005900"/>
          </a:xfrm>
        </p:grpSpPr>
        <p:grpSp>
          <p:nvGrpSpPr>
            <p:cNvPr id="3617" name="Google Shape;3617;p57"/>
            <p:cNvGrpSpPr/>
            <p:nvPr/>
          </p:nvGrpSpPr>
          <p:grpSpPr>
            <a:xfrm>
              <a:off x="726450" y="3696000"/>
              <a:ext cx="2403614" cy="500898"/>
              <a:chOff x="726450" y="3696000"/>
              <a:chExt cx="2403614" cy="500898"/>
            </a:xfrm>
          </p:grpSpPr>
          <p:sp>
            <p:nvSpPr>
              <p:cNvPr id="3618" name="Google Shape;3618;p5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19" name="Google Shape;3619;p5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620" name="Google Shape;3620;p57"/>
            <p:cNvGrpSpPr/>
            <p:nvPr/>
          </p:nvGrpSpPr>
          <p:grpSpPr>
            <a:xfrm>
              <a:off x="1348050" y="3372825"/>
              <a:ext cx="1720425" cy="1005900"/>
              <a:chOff x="1348050" y="3372825"/>
              <a:chExt cx="1720425" cy="1005900"/>
            </a:xfrm>
          </p:grpSpPr>
          <p:sp>
            <p:nvSpPr>
              <p:cNvPr id="3621" name="Google Shape;3621;p5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2" name="Google Shape;3622;p5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3" name="Google Shape;3623;p5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4" name="Google Shape;3624;p5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25" name="Google Shape;3625;p5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626" name="Google Shape;3626;p57"/>
            <p:cNvGrpSpPr/>
            <p:nvPr/>
          </p:nvGrpSpPr>
          <p:grpSpPr>
            <a:xfrm>
              <a:off x="1455707" y="3731058"/>
              <a:ext cx="1491150" cy="417657"/>
              <a:chOff x="1455707" y="3731058"/>
              <a:chExt cx="1491150" cy="417657"/>
            </a:xfrm>
          </p:grpSpPr>
          <p:grpSp>
            <p:nvGrpSpPr>
              <p:cNvPr id="3627" name="Google Shape;3627;p57"/>
              <p:cNvGrpSpPr/>
              <p:nvPr/>
            </p:nvGrpSpPr>
            <p:grpSpPr>
              <a:xfrm>
                <a:off x="1472938" y="3745828"/>
                <a:ext cx="72126" cy="53788"/>
                <a:chOff x="1472938" y="3745828"/>
                <a:chExt cx="72126" cy="53788"/>
              </a:xfrm>
            </p:grpSpPr>
            <p:sp>
              <p:nvSpPr>
                <p:cNvPr id="3628" name="Google Shape;3628;p5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57"/>
              <p:cNvGrpSpPr/>
              <p:nvPr/>
            </p:nvGrpSpPr>
            <p:grpSpPr>
              <a:xfrm>
                <a:off x="1819181" y="4089633"/>
                <a:ext cx="72126" cy="53788"/>
                <a:chOff x="1819181" y="4089633"/>
                <a:chExt cx="72126" cy="53788"/>
              </a:xfrm>
            </p:grpSpPr>
            <p:sp>
              <p:nvSpPr>
                <p:cNvPr id="3631" name="Google Shape;3631;p5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3" name="Google Shape;3633;p57"/>
              <p:cNvGrpSpPr/>
              <p:nvPr/>
            </p:nvGrpSpPr>
            <p:grpSpPr>
              <a:xfrm>
                <a:off x="1455707" y="4084171"/>
                <a:ext cx="64321" cy="64544"/>
                <a:chOff x="1455707" y="4084171"/>
                <a:chExt cx="64321" cy="64544"/>
              </a:xfrm>
            </p:grpSpPr>
            <p:sp>
              <p:nvSpPr>
                <p:cNvPr id="3634" name="Google Shape;3634;p5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57"/>
              <p:cNvGrpSpPr/>
              <p:nvPr/>
            </p:nvGrpSpPr>
            <p:grpSpPr>
              <a:xfrm>
                <a:off x="1818610" y="3731058"/>
                <a:ext cx="64321" cy="64544"/>
                <a:chOff x="1818610" y="3731058"/>
                <a:chExt cx="64321" cy="64544"/>
              </a:xfrm>
            </p:grpSpPr>
            <p:sp>
              <p:nvSpPr>
                <p:cNvPr id="3637" name="Google Shape;3637;p5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57"/>
              <p:cNvGrpSpPr/>
              <p:nvPr/>
            </p:nvGrpSpPr>
            <p:grpSpPr>
              <a:xfrm>
                <a:off x="2172491" y="4089633"/>
                <a:ext cx="72126" cy="53788"/>
                <a:chOff x="2172491" y="4089633"/>
                <a:chExt cx="72126" cy="53788"/>
              </a:xfrm>
            </p:grpSpPr>
            <p:sp>
              <p:nvSpPr>
                <p:cNvPr id="3640" name="Google Shape;3640;p5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2" name="Google Shape;3642;p57"/>
              <p:cNvGrpSpPr/>
              <p:nvPr/>
            </p:nvGrpSpPr>
            <p:grpSpPr>
              <a:xfrm>
                <a:off x="2171920" y="3731058"/>
                <a:ext cx="64321" cy="64544"/>
                <a:chOff x="2171920" y="3731058"/>
                <a:chExt cx="64321" cy="64544"/>
              </a:xfrm>
            </p:grpSpPr>
            <p:sp>
              <p:nvSpPr>
                <p:cNvPr id="3643" name="Google Shape;3643;p5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57"/>
              <p:cNvGrpSpPr/>
              <p:nvPr/>
            </p:nvGrpSpPr>
            <p:grpSpPr>
              <a:xfrm>
                <a:off x="2874730" y="3745828"/>
                <a:ext cx="72126" cy="53788"/>
                <a:chOff x="2874730" y="3745828"/>
                <a:chExt cx="72126" cy="53788"/>
              </a:xfrm>
            </p:grpSpPr>
            <p:sp>
              <p:nvSpPr>
                <p:cNvPr id="3646" name="Google Shape;3646;p5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57"/>
              <p:cNvGrpSpPr/>
              <p:nvPr/>
            </p:nvGrpSpPr>
            <p:grpSpPr>
              <a:xfrm>
                <a:off x="2878589" y="4081481"/>
                <a:ext cx="64321" cy="64544"/>
                <a:chOff x="2878589" y="4081481"/>
                <a:chExt cx="64321" cy="64544"/>
              </a:xfrm>
            </p:grpSpPr>
            <p:sp>
              <p:nvSpPr>
                <p:cNvPr id="3649" name="Google Shape;3649;p5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1" name="Google Shape;3651;p57"/>
              <p:cNvGrpSpPr/>
              <p:nvPr/>
            </p:nvGrpSpPr>
            <p:grpSpPr>
              <a:xfrm>
                <a:off x="2525796" y="4089633"/>
                <a:ext cx="72126" cy="53788"/>
                <a:chOff x="2525796" y="4089633"/>
                <a:chExt cx="72126" cy="53788"/>
              </a:xfrm>
            </p:grpSpPr>
            <p:sp>
              <p:nvSpPr>
                <p:cNvPr id="3652" name="Google Shape;3652;p5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57"/>
              <p:cNvGrpSpPr/>
              <p:nvPr/>
            </p:nvGrpSpPr>
            <p:grpSpPr>
              <a:xfrm>
                <a:off x="2525225" y="3731058"/>
                <a:ext cx="64321" cy="64544"/>
                <a:chOff x="2525225" y="3731058"/>
                <a:chExt cx="64321" cy="64544"/>
              </a:xfrm>
            </p:grpSpPr>
            <p:sp>
              <p:nvSpPr>
                <p:cNvPr id="3655" name="Google Shape;3655;p5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660"/>
        <p:cNvGrpSpPr/>
        <p:nvPr/>
      </p:nvGrpSpPr>
      <p:grpSpPr>
        <a:xfrm>
          <a:off x="0" y="0"/>
          <a:ext cx="0" cy="0"/>
          <a:chOff x="0" y="0"/>
          <a:chExt cx="0" cy="0"/>
        </a:xfrm>
      </p:grpSpPr>
      <p:grpSp>
        <p:nvGrpSpPr>
          <p:cNvPr id="3661" name="Google Shape;3661;p58"/>
          <p:cNvGrpSpPr/>
          <p:nvPr/>
        </p:nvGrpSpPr>
        <p:grpSpPr>
          <a:xfrm>
            <a:off x="5780153" y="1859606"/>
            <a:ext cx="671400" cy="674856"/>
            <a:chOff x="5780148" y="1859605"/>
            <a:chExt cx="671400" cy="674856"/>
          </a:xfrm>
        </p:grpSpPr>
        <p:sp>
          <p:nvSpPr>
            <p:cNvPr id="3662" name="Google Shape;3662;p5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8"/>
          <p:cNvGrpSpPr/>
          <p:nvPr/>
        </p:nvGrpSpPr>
        <p:grpSpPr>
          <a:xfrm>
            <a:off x="716996" y="971307"/>
            <a:ext cx="845921" cy="690752"/>
            <a:chOff x="732428" y="1198513"/>
            <a:chExt cx="845921" cy="690752"/>
          </a:xfrm>
        </p:grpSpPr>
        <p:grpSp>
          <p:nvGrpSpPr>
            <p:cNvPr id="3667" name="Google Shape;3667;p58"/>
            <p:cNvGrpSpPr/>
            <p:nvPr/>
          </p:nvGrpSpPr>
          <p:grpSpPr>
            <a:xfrm>
              <a:off x="823030" y="1198513"/>
              <a:ext cx="755319" cy="690752"/>
              <a:chOff x="823030" y="1198513"/>
              <a:chExt cx="755319" cy="690752"/>
            </a:xfrm>
          </p:grpSpPr>
          <p:sp>
            <p:nvSpPr>
              <p:cNvPr id="3668" name="Google Shape;3668;p5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58"/>
            <p:cNvGrpSpPr/>
            <p:nvPr/>
          </p:nvGrpSpPr>
          <p:grpSpPr>
            <a:xfrm>
              <a:off x="732428" y="1239937"/>
              <a:ext cx="739912" cy="607886"/>
              <a:chOff x="732428" y="1239937"/>
              <a:chExt cx="739912" cy="607886"/>
            </a:xfrm>
          </p:grpSpPr>
          <p:sp>
            <p:nvSpPr>
              <p:cNvPr id="3671" name="Google Shape;3671;p5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58"/>
            <p:cNvGrpSpPr/>
            <p:nvPr/>
          </p:nvGrpSpPr>
          <p:grpSpPr>
            <a:xfrm>
              <a:off x="732428" y="1277018"/>
              <a:ext cx="702832" cy="533758"/>
              <a:chOff x="732428" y="1277018"/>
              <a:chExt cx="702832" cy="533758"/>
            </a:xfrm>
          </p:grpSpPr>
          <p:sp>
            <p:nvSpPr>
              <p:cNvPr id="3674" name="Google Shape;3674;p5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58"/>
            <p:cNvGrpSpPr/>
            <p:nvPr/>
          </p:nvGrpSpPr>
          <p:grpSpPr>
            <a:xfrm>
              <a:off x="931170" y="1306653"/>
              <a:ext cx="647179" cy="474455"/>
              <a:chOff x="931170" y="1306653"/>
              <a:chExt cx="647179" cy="474455"/>
            </a:xfrm>
          </p:grpSpPr>
          <p:sp>
            <p:nvSpPr>
              <p:cNvPr id="3677" name="Google Shape;3677;p5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9" name="Google Shape;3679;p5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8"/>
          <p:cNvGrpSpPr/>
          <p:nvPr/>
        </p:nvGrpSpPr>
        <p:grpSpPr>
          <a:xfrm>
            <a:off x="3948605" y="971313"/>
            <a:ext cx="634656" cy="699982"/>
            <a:chOff x="5985650" y="2860025"/>
            <a:chExt cx="1396075" cy="1539775"/>
          </a:xfrm>
        </p:grpSpPr>
        <p:sp>
          <p:nvSpPr>
            <p:cNvPr id="3681" name="Google Shape;3681;p5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3" name="Google Shape;3713;p58"/>
          <p:cNvGrpSpPr/>
          <p:nvPr/>
        </p:nvGrpSpPr>
        <p:grpSpPr>
          <a:xfrm>
            <a:off x="4704254" y="971307"/>
            <a:ext cx="725845" cy="699975"/>
            <a:chOff x="4249973" y="1201875"/>
            <a:chExt cx="1958568" cy="1888762"/>
          </a:xfrm>
        </p:grpSpPr>
        <p:sp>
          <p:nvSpPr>
            <p:cNvPr id="3714" name="Google Shape;3714;p5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5" name="Google Shape;3715;p58"/>
            <p:cNvGrpSpPr/>
            <p:nvPr/>
          </p:nvGrpSpPr>
          <p:grpSpPr>
            <a:xfrm>
              <a:off x="5853086" y="1789142"/>
              <a:ext cx="355454" cy="1048099"/>
              <a:chOff x="5576108" y="2016725"/>
              <a:chExt cx="565200" cy="1666560"/>
            </a:xfrm>
          </p:grpSpPr>
          <p:sp>
            <p:nvSpPr>
              <p:cNvPr id="3716" name="Google Shape;3716;p5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17" name="Google Shape;3717;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58"/>
            <p:cNvGrpSpPr/>
            <p:nvPr/>
          </p:nvGrpSpPr>
          <p:grpSpPr>
            <a:xfrm>
              <a:off x="4869455" y="2691676"/>
              <a:ext cx="1013897" cy="398961"/>
              <a:chOff x="4012057" y="3451825"/>
              <a:chExt cx="1612175" cy="634379"/>
            </a:xfrm>
          </p:grpSpPr>
          <p:sp>
            <p:nvSpPr>
              <p:cNvPr id="3719" name="Google Shape;3719;p5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0" name="Google Shape;3720;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58"/>
            <p:cNvGrpSpPr/>
            <p:nvPr/>
          </p:nvGrpSpPr>
          <p:grpSpPr>
            <a:xfrm>
              <a:off x="4276937" y="2155961"/>
              <a:ext cx="651965" cy="891358"/>
              <a:chOff x="3069908" y="2599997"/>
              <a:chExt cx="1036675" cy="1417328"/>
            </a:xfrm>
          </p:grpSpPr>
          <p:sp>
            <p:nvSpPr>
              <p:cNvPr id="3722" name="Google Shape;3722;p5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3" name="Google Shape;3723;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4" name="Google Shape;3724;p58"/>
            <p:cNvGrpSpPr/>
            <p:nvPr/>
          </p:nvGrpSpPr>
          <p:grpSpPr>
            <a:xfrm>
              <a:off x="5054918" y="1201875"/>
              <a:ext cx="999548" cy="602711"/>
              <a:chOff x="4306958" y="1082925"/>
              <a:chExt cx="1589359" cy="958358"/>
            </a:xfrm>
          </p:grpSpPr>
          <p:sp>
            <p:nvSpPr>
              <p:cNvPr id="3725" name="Google Shape;3725;p5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6" name="Google Shape;3726;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7" name="Google Shape;3727;p58"/>
            <p:cNvGrpSpPr/>
            <p:nvPr/>
          </p:nvGrpSpPr>
          <p:grpSpPr>
            <a:xfrm>
              <a:off x="4249973" y="1303451"/>
              <a:ext cx="799317" cy="841334"/>
              <a:chOff x="3027033" y="1244439"/>
              <a:chExt cx="1270977" cy="1337786"/>
            </a:xfrm>
          </p:grpSpPr>
          <p:sp>
            <p:nvSpPr>
              <p:cNvPr id="3728" name="Google Shape;3728;p5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29" name="Google Shape;3729;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0" name="Google Shape;3730;p58"/>
          <p:cNvGrpSpPr/>
          <p:nvPr/>
        </p:nvGrpSpPr>
        <p:grpSpPr>
          <a:xfrm>
            <a:off x="4057119" y="1858087"/>
            <a:ext cx="750769" cy="683784"/>
            <a:chOff x="4204684" y="2104422"/>
            <a:chExt cx="699822" cy="637382"/>
          </a:xfrm>
        </p:grpSpPr>
        <p:grpSp>
          <p:nvGrpSpPr>
            <p:cNvPr id="3731" name="Google Shape;3731;p58"/>
            <p:cNvGrpSpPr/>
            <p:nvPr/>
          </p:nvGrpSpPr>
          <p:grpSpPr>
            <a:xfrm>
              <a:off x="4204684" y="2430067"/>
              <a:ext cx="342957" cy="311738"/>
              <a:chOff x="4204684" y="2430067"/>
              <a:chExt cx="342957" cy="311738"/>
            </a:xfrm>
          </p:grpSpPr>
          <p:sp>
            <p:nvSpPr>
              <p:cNvPr id="3732" name="Google Shape;3732;p5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58"/>
            <p:cNvGrpSpPr/>
            <p:nvPr/>
          </p:nvGrpSpPr>
          <p:grpSpPr>
            <a:xfrm>
              <a:off x="4561586" y="2430067"/>
              <a:ext cx="342920" cy="311738"/>
              <a:chOff x="4561586" y="2430067"/>
              <a:chExt cx="342920" cy="311738"/>
            </a:xfrm>
          </p:grpSpPr>
          <p:sp>
            <p:nvSpPr>
              <p:cNvPr id="3735" name="Google Shape;3735;p5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58"/>
            <p:cNvGrpSpPr/>
            <p:nvPr/>
          </p:nvGrpSpPr>
          <p:grpSpPr>
            <a:xfrm>
              <a:off x="4561586" y="2104422"/>
              <a:ext cx="342920" cy="311738"/>
              <a:chOff x="4561586" y="2104422"/>
              <a:chExt cx="342920" cy="311738"/>
            </a:xfrm>
          </p:grpSpPr>
          <p:sp>
            <p:nvSpPr>
              <p:cNvPr id="3738" name="Google Shape;3738;p5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58"/>
            <p:cNvGrpSpPr/>
            <p:nvPr/>
          </p:nvGrpSpPr>
          <p:grpSpPr>
            <a:xfrm>
              <a:off x="4204684" y="2104422"/>
              <a:ext cx="342957" cy="311664"/>
              <a:chOff x="4204684" y="2104422"/>
              <a:chExt cx="342957" cy="311664"/>
            </a:xfrm>
          </p:grpSpPr>
          <p:sp>
            <p:nvSpPr>
              <p:cNvPr id="3741" name="Google Shape;3741;p5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3" name="Google Shape;3743;p58"/>
          <p:cNvGrpSpPr/>
          <p:nvPr/>
        </p:nvGrpSpPr>
        <p:grpSpPr>
          <a:xfrm>
            <a:off x="5521552" y="971301"/>
            <a:ext cx="660591" cy="688867"/>
            <a:chOff x="5830645" y="1267368"/>
            <a:chExt cx="530340" cy="553040"/>
          </a:xfrm>
        </p:grpSpPr>
        <p:sp>
          <p:nvSpPr>
            <p:cNvPr id="3744" name="Google Shape;3744;p5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5" name="Google Shape;3745;p58"/>
            <p:cNvGrpSpPr/>
            <p:nvPr/>
          </p:nvGrpSpPr>
          <p:grpSpPr>
            <a:xfrm>
              <a:off x="5830645" y="1267368"/>
              <a:ext cx="259743" cy="269909"/>
              <a:chOff x="5830645" y="1267368"/>
              <a:chExt cx="259743" cy="269909"/>
            </a:xfrm>
          </p:grpSpPr>
          <p:sp>
            <p:nvSpPr>
              <p:cNvPr id="3746" name="Google Shape;3746;p5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58"/>
            <p:cNvGrpSpPr/>
            <p:nvPr/>
          </p:nvGrpSpPr>
          <p:grpSpPr>
            <a:xfrm>
              <a:off x="6101293" y="1267368"/>
              <a:ext cx="259692" cy="269909"/>
              <a:chOff x="6101293" y="1267368"/>
              <a:chExt cx="259692" cy="269909"/>
            </a:xfrm>
          </p:grpSpPr>
          <p:sp>
            <p:nvSpPr>
              <p:cNvPr id="3749" name="Google Shape;3749;p5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58"/>
            <p:cNvGrpSpPr/>
            <p:nvPr/>
          </p:nvGrpSpPr>
          <p:grpSpPr>
            <a:xfrm>
              <a:off x="5830645" y="1550500"/>
              <a:ext cx="259692" cy="269909"/>
              <a:chOff x="5830645" y="1550500"/>
              <a:chExt cx="259692" cy="269909"/>
            </a:xfrm>
          </p:grpSpPr>
          <p:sp>
            <p:nvSpPr>
              <p:cNvPr id="3752" name="Google Shape;3752;p5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58"/>
            <p:cNvGrpSpPr/>
            <p:nvPr/>
          </p:nvGrpSpPr>
          <p:grpSpPr>
            <a:xfrm>
              <a:off x="6101293" y="1550500"/>
              <a:ext cx="259692" cy="269909"/>
              <a:chOff x="6101293" y="1550500"/>
              <a:chExt cx="259692" cy="269909"/>
            </a:xfrm>
          </p:grpSpPr>
          <p:sp>
            <p:nvSpPr>
              <p:cNvPr id="3755" name="Google Shape;3755;p5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57" name="Google Shape;3757;p58"/>
          <p:cNvGrpSpPr/>
          <p:nvPr/>
        </p:nvGrpSpPr>
        <p:grpSpPr>
          <a:xfrm>
            <a:off x="723705" y="1861761"/>
            <a:ext cx="697154" cy="679574"/>
            <a:chOff x="2679875" y="2361475"/>
            <a:chExt cx="780425" cy="760575"/>
          </a:xfrm>
        </p:grpSpPr>
        <p:sp>
          <p:nvSpPr>
            <p:cNvPr id="3758" name="Google Shape;3758;p5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58"/>
          <p:cNvGrpSpPr/>
          <p:nvPr/>
        </p:nvGrpSpPr>
        <p:grpSpPr>
          <a:xfrm>
            <a:off x="3122864" y="971353"/>
            <a:ext cx="735829" cy="684547"/>
            <a:chOff x="3351965" y="1148808"/>
            <a:chExt cx="750770" cy="698375"/>
          </a:xfrm>
        </p:grpSpPr>
        <p:grpSp>
          <p:nvGrpSpPr>
            <p:cNvPr id="3765" name="Google Shape;3765;p58"/>
            <p:cNvGrpSpPr/>
            <p:nvPr/>
          </p:nvGrpSpPr>
          <p:grpSpPr>
            <a:xfrm>
              <a:off x="3586796" y="1148808"/>
              <a:ext cx="294857" cy="286830"/>
              <a:chOff x="3750225" y="1774000"/>
              <a:chExt cx="149575" cy="145525"/>
            </a:xfrm>
          </p:grpSpPr>
          <p:sp>
            <p:nvSpPr>
              <p:cNvPr id="3766" name="Google Shape;3766;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58"/>
            <p:cNvGrpSpPr/>
            <p:nvPr/>
          </p:nvGrpSpPr>
          <p:grpSpPr>
            <a:xfrm>
              <a:off x="3779245" y="1375768"/>
              <a:ext cx="323490" cy="286978"/>
              <a:chOff x="3847850" y="1889150"/>
              <a:chExt cx="164100" cy="145600"/>
            </a:xfrm>
          </p:grpSpPr>
          <p:sp>
            <p:nvSpPr>
              <p:cNvPr id="3769" name="Google Shape;3769;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58"/>
            <p:cNvGrpSpPr/>
            <p:nvPr/>
          </p:nvGrpSpPr>
          <p:grpSpPr>
            <a:xfrm>
              <a:off x="3351965" y="1330435"/>
              <a:ext cx="295449" cy="285401"/>
              <a:chOff x="3631100" y="1866150"/>
              <a:chExt cx="149875" cy="144800"/>
            </a:xfrm>
          </p:grpSpPr>
          <p:sp>
            <p:nvSpPr>
              <p:cNvPr id="3772" name="Google Shape;3772;p5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58"/>
            <p:cNvGrpSpPr/>
            <p:nvPr/>
          </p:nvGrpSpPr>
          <p:grpSpPr>
            <a:xfrm>
              <a:off x="3548208" y="1560352"/>
              <a:ext cx="294808" cy="286830"/>
              <a:chOff x="3730650" y="1982800"/>
              <a:chExt cx="149550" cy="145525"/>
            </a:xfrm>
          </p:grpSpPr>
          <p:sp>
            <p:nvSpPr>
              <p:cNvPr id="3775" name="Google Shape;3775;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7" name="Google Shape;3777;p58"/>
          <p:cNvGrpSpPr/>
          <p:nvPr/>
        </p:nvGrpSpPr>
        <p:grpSpPr>
          <a:xfrm>
            <a:off x="7624517" y="971307"/>
            <a:ext cx="804565" cy="677795"/>
            <a:chOff x="7636443" y="1204988"/>
            <a:chExt cx="804565" cy="677795"/>
          </a:xfrm>
        </p:grpSpPr>
        <p:grpSp>
          <p:nvGrpSpPr>
            <p:cNvPr id="3778" name="Google Shape;3778;p58"/>
            <p:cNvGrpSpPr/>
            <p:nvPr/>
          </p:nvGrpSpPr>
          <p:grpSpPr>
            <a:xfrm>
              <a:off x="7636443" y="1509705"/>
              <a:ext cx="804565" cy="373078"/>
              <a:chOff x="7636443" y="1509705"/>
              <a:chExt cx="804565" cy="373078"/>
            </a:xfrm>
          </p:grpSpPr>
          <p:sp>
            <p:nvSpPr>
              <p:cNvPr id="3779" name="Google Shape;3779;p5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58"/>
            <p:cNvGrpSpPr/>
            <p:nvPr/>
          </p:nvGrpSpPr>
          <p:grpSpPr>
            <a:xfrm>
              <a:off x="7636443" y="1408133"/>
              <a:ext cx="804565" cy="373078"/>
              <a:chOff x="7636443" y="1408133"/>
              <a:chExt cx="804565" cy="373078"/>
            </a:xfrm>
          </p:grpSpPr>
          <p:sp>
            <p:nvSpPr>
              <p:cNvPr id="3782" name="Google Shape;3782;p5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58"/>
            <p:cNvGrpSpPr/>
            <p:nvPr/>
          </p:nvGrpSpPr>
          <p:grpSpPr>
            <a:xfrm>
              <a:off x="7636443" y="1306560"/>
              <a:ext cx="804565" cy="373078"/>
              <a:chOff x="7636443" y="1306560"/>
              <a:chExt cx="804565" cy="373078"/>
            </a:xfrm>
          </p:grpSpPr>
          <p:sp>
            <p:nvSpPr>
              <p:cNvPr id="3785" name="Google Shape;3785;p5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58"/>
            <p:cNvGrpSpPr/>
            <p:nvPr/>
          </p:nvGrpSpPr>
          <p:grpSpPr>
            <a:xfrm>
              <a:off x="7636443" y="1204988"/>
              <a:ext cx="804565" cy="373078"/>
              <a:chOff x="7636443" y="1204988"/>
              <a:chExt cx="804565" cy="373078"/>
            </a:xfrm>
          </p:grpSpPr>
          <p:sp>
            <p:nvSpPr>
              <p:cNvPr id="3788" name="Google Shape;3788;p5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90" name="Google Shape;3790;p58"/>
          <p:cNvGrpSpPr/>
          <p:nvPr/>
        </p:nvGrpSpPr>
        <p:grpSpPr>
          <a:xfrm>
            <a:off x="4963363" y="1878721"/>
            <a:ext cx="661339" cy="661188"/>
            <a:chOff x="3990000" y="975400"/>
            <a:chExt cx="3934200" cy="3933300"/>
          </a:xfrm>
        </p:grpSpPr>
        <p:sp>
          <p:nvSpPr>
            <p:cNvPr id="3791" name="Google Shape;3791;p5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5" name="Google Shape;3795;p58"/>
          <p:cNvGrpSpPr/>
          <p:nvPr/>
        </p:nvGrpSpPr>
        <p:grpSpPr>
          <a:xfrm>
            <a:off x="6607011" y="1857359"/>
            <a:ext cx="868881" cy="684241"/>
            <a:chOff x="6598259" y="2078634"/>
            <a:chExt cx="868881" cy="684241"/>
          </a:xfrm>
        </p:grpSpPr>
        <p:sp>
          <p:nvSpPr>
            <p:cNvPr id="3796" name="Google Shape;3796;p5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2" name="Google Shape;3802;p58"/>
            <p:cNvGrpSpPr/>
            <p:nvPr/>
          </p:nvGrpSpPr>
          <p:grpSpPr>
            <a:xfrm>
              <a:off x="6808175" y="2078634"/>
              <a:ext cx="452229" cy="684241"/>
              <a:chOff x="6808175" y="2078634"/>
              <a:chExt cx="452229" cy="684241"/>
            </a:xfrm>
          </p:grpSpPr>
          <p:sp>
            <p:nvSpPr>
              <p:cNvPr id="3803" name="Google Shape;3803;p5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9" name="Google Shape;3809;p58"/>
              <p:cNvGrpSpPr/>
              <p:nvPr/>
            </p:nvGrpSpPr>
            <p:grpSpPr>
              <a:xfrm>
                <a:off x="6821586" y="2078634"/>
                <a:ext cx="426871" cy="684241"/>
                <a:chOff x="6821586" y="2078634"/>
                <a:chExt cx="426871" cy="684241"/>
              </a:xfrm>
            </p:grpSpPr>
            <p:grpSp>
              <p:nvGrpSpPr>
                <p:cNvPr id="3810" name="Google Shape;3810;p58"/>
                <p:cNvGrpSpPr/>
                <p:nvPr/>
              </p:nvGrpSpPr>
              <p:grpSpPr>
                <a:xfrm>
                  <a:off x="6821586" y="2078634"/>
                  <a:ext cx="426871" cy="684241"/>
                  <a:chOff x="6821586" y="2078634"/>
                  <a:chExt cx="426871" cy="684241"/>
                </a:xfrm>
              </p:grpSpPr>
              <p:sp>
                <p:nvSpPr>
                  <p:cNvPr id="3811" name="Google Shape;3811;p5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5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36" name="Google Shape;3836;p58"/>
          <p:cNvGrpSpPr/>
          <p:nvPr/>
        </p:nvGrpSpPr>
        <p:grpSpPr>
          <a:xfrm>
            <a:off x="716994" y="3531369"/>
            <a:ext cx="1340789" cy="640830"/>
            <a:chOff x="238125" y="1151100"/>
            <a:chExt cx="7139450" cy="3412300"/>
          </a:xfrm>
        </p:grpSpPr>
        <p:sp>
          <p:nvSpPr>
            <p:cNvPr id="3837" name="Google Shape;3837;p5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9" name="Google Shape;3849;p58"/>
          <p:cNvGrpSpPr/>
          <p:nvPr/>
        </p:nvGrpSpPr>
        <p:grpSpPr>
          <a:xfrm>
            <a:off x="5584217" y="2734650"/>
            <a:ext cx="985357" cy="585764"/>
            <a:chOff x="5145061" y="2881789"/>
            <a:chExt cx="1107641" cy="658458"/>
          </a:xfrm>
        </p:grpSpPr>
        <p:grpSp>
          <p:nvGrpSpPr>
            <p:cNvPr id="3850" name="Google Shape;3850;p58"/>
            <p:cNvGrpSpPr/>
            <p:nvPr/>
          </p:nvGrpSpPr>
          <p:grpSpPr>
            <a:xfrm>
              <a:off x="5722989" y="3244587"/>
              <a:ext cx="529713" cy="295659"/>
              <a:chOff x="5722989" y="3244587"/>
              <a:chExt cx="529713" cy="295659"/>
            </a:xfrm>
          </p:grpSpPr>
          <p:sp>
            <p:nvSpPr>
              <p:cNvPr id="3851" name="Google Shape;3851;p5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52" name="Google Shape;3852;p5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53" name="Google Shape;3853;p58"/>
            <p:cNvGrpSpPr/>
            <p:nvPr/>
          </p:nvGrpSpPr>
          <p:grpSpPr>
            <a:xfrm>
              <a:off x="5145061" y="3244587"/>
              <a:ext cx="536807" cy="295659"/>
              <a:chOff x="5145061" y="3244587"/>
              <a:chExt cx="536807" cy="295659"/>
            </a:xfrm>
          </p:grpSpPr>
          <p:sp>
            <p:nvSpPr>
              <p:cNvPr id="3854" name="Google Shape;3854;p5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55" name="Google Shape;3855;p5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56" name="Google Shape;3856;p58"/>
            <p:cNvGrpSpPr/>
            <p:nvPr/>
          </p:nvGrpSpPr>
          <p:grpSpPr>
            <a:xfrm>
              <a:off x="5341327" y="2898245"/>
              <a:ext cx="532309" cy="614891"/>
              <a:chOff x="5341327" y="2898245"/>
              <a:chExt cx="532309" cy="614891"/>
            </a:xfrm>
          </p:grpSpPr>
          <p:sp>
            <p:nvSpPr>
              <p:cNvPr id="3857" name="Google Shape;3857;p5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58" name="Google Shape;3858;p5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59" name="Google Shape;3859;p58"/>
            <p:cNvGrpSpPr/>
            <p:nvPr/>
          </p:nvGrpSpPr>
          <p:grpSpPr>
            <a:xfrm>
              <a:off x="5532290" y="2881789"/>
              <a:ext cx="620516" cy="305456"/>
              <a:chOff x="5532290" y="2881789"/>
              <a:chExt cx="620516" cy="305456"/>
            </a:xfrm>
          </p:grpSpPr>
          <p:sp>
            <p:nvSpPr>
              <p:cNvPr id="3860" name="Google Shape;3860;p5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61" name="Google Shape;3861;p5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3862" name="Google Shape;3862;p58"/>
          <p:cNvGrpSpPr/>
          <p:nvPr/>
        </p:nvGrpSpPr>
        <p:grpSpPr>
          <a:xfrm>
            <a:off x="8163140" y="3526708"/>
            <a:ext cx="269068" cy="645491"/>
            <a:chOff x="7026852" y="3311869"/>
            <a:chExt cx="434331" cy="1041954"/>
          </a:xfrm>
        </p:grpSpPr>
        <p:sp>
          <p:nvSpPr>
            <p:cNvPr id="3863" name="Google Shape;3863;p5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6" name="Google Shape;3866;p58"/>
          <p:cNvGrpSpPr/>
          <p:nvPr/>
        </p:nvGrpSpPr>
        <p:grpSpPr>
          <a:xfrm>
            <a:off x="6179721" y="3565945"/>
            <a:ext cx="293882" cy="293836"/>
            <a:chOff x="4873519" y="3311869"/>
            <a:chExt cx="499374" cy="499296"/>
          </a:xfrm>
        </p:grpSpPr>
        <p:sp>
          <p:nvSpPr>
            <p:cNvPr id="3867" name="Google Shape;3867;p5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9" name="Google Shape;3869;p58"/>
          <p:cNvGrpSpPr/>
          <p:nvPr/>
        </p:nvGrpSpPr>
        <p:grpSpPr>
          <a:xfrm>
            <a:off x="6179721" y="3878317"/>
            <a:ext cx="293882" cy="293882"/>
            <a:chOff x="4873519" y="3875839"/>
            <a:chExt cx="499374" cy="499374"/>
          </a:xfrm>
        </p:grpSpPr>
        <p:sp>
          <p:nvSpPr>
            <p:cNvPr id="3870" name="Google Shape;3870;p5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58"/>
          <p:cNvGrpSpPr/>
          <p:nvPr/>
        </p:nvGrpSpPr>
        <p:grpSpPr>
          <a:xfrm>
            <a:off x="2410248" y="1850269"/>
            <a:ext cx="698104" cy="698208"/>
            <a:chOff x="2565073" y="2075876"/>
            <a:chExt cx="672482" cy="672518"/>
          </a:xfrm>
        </p:grpSpPr>
        <p:sp>
          <p:nvSpPr>
            <p:cNvPr id="3873" name="Google Shape;3873;p5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58"/>
          <p:cNvGrpSpPr/>
          <p:nvPr/>
        </p:nvGrpSpPr>
        <p:grpSpPr>
          <a:xfrm>
            <a:off x="5633660" y="3534870"/>
            <a:ext cx="438354" cy="637329"/>
            <a:chOff x="1697726" y="3244179"/>
            <a:chExt cx="788124" cy="1146069"/>
          </a:xfrm>
        </p:grpSpPr>
        <p:sp>
          <p:nvSpPr>
            <p:cNvPr id="3880" name="Google Shape;3880;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2" name="Google Shape;3882;p5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3" name="Google Shape;3883;p58"/>
          <p:cNvGrpSpPr/>
          <p:nvPr/>
        </p:nvGrpSpPr>
        <p:grpSpPr>
          <a:xfrm>
            <a:off x="7634874" y="1863232"/>
            <a:ext cx="799565" cy="670282"/>
            <a:chOff x="7617850" y="2063282"/>
            <a:chExt cx="799565" cy="670282"/>
          </a:xfrm>
        </p:grpSpPr>
        <p:cxnSp>
          <p:nvCxnSpPr>
            <p:cNvPr id="3884" name="Google Shape;3884;p5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5" name="Google Shape;3885;p5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6" name="Google Shape;3886;p5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7" name="Google Shape;3887;p5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88" name="Google Shape;3888;p5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3889" name="Google Shape;3889;p5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3890" name="Google Shape;3890;p58"/>
            <p:cNvGrpSpPr/>
            <p:nvPr/>
          </p:nvGrpSpPr>
          <p:grpSpPr>
            <a:xfrm>
              <a:off x="7734309" y="2063282"/>
              <a:ext cx="570957" cy="620095"/>
              <a:chOff x="7734309" y="2063282"/>
              <a:chExt cx="570957" cy="620095"/>
            </a:xfrm>
          </p:grpSpPr>
          <p:grpSp>
            <p:nvGrpSpPr>
              <p:cNvPr id="3891" name="Google Shape;3891;p58"/>
              <p:cNvGrpSpPr/>
              <p:nvPr/>
            </p:nvGrpSpPr>
            <p:grpSpPr>
              <a:xfrm>
                <a:off x="8031573" y="2063282"/>
                <a:ext cx="273693" cy="620095"/>
                <a:chOff x="8031573" y="2063282"/>
                <a:chExt cx="273693" cy="620095"/>
              </a:xfrm>
            </p:grpSpPr>
            <p:sp>
              <p:nvSpPr>
                <p:cNvPr id="3892" name="Google Shape;3892;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58"/>
              <p:cNvGrpSpPr/>
              <p:nvPr/>
            </p:nvGrpSpPr>
            <p:grpSpPr>
              <a:xfrm flipH="1">
                <a:off x="7734309" y="2063282"/>
                <a:ext cx="273693" cy="620095"/>
                <a:chOff x="8031573" y="2063282"/>
                <a:chExt cx="273693" cy="620095"/>
              </a:xfrm>
            </p:grpSpPr>
            <p:sp>
              <p:nvSpPr>
                <p:cNvPr id="3897" name="Google Shape;3897;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901" name="Google Shape;3901;p5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3" name="Google Shape;3903;p58"/>
          <p:cNvGrpSpPr/>
          <p:nvPr/>
        </p:nvGrpSpPr>
        <p:grpSpPr>
          <a:xfrm>
            <a:off x="7821480" y="2716716"/>
            <a:ext cx="602567" cy="601884"/>
            <a:chOff x="1186975" y="238125"/>
            <a:chExt cx="5244275" cy="5238325"/>
          </a:xfrm>
        </p:grpSpPr>
        <p:sp>
          <p:nvSpPr>
            <p:cNvPr id="3904" name="Google Shape;3904;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58"/>
          <p:cNvGrpSpPr/>
          <p:nvPr/>
        </p:nvGrpSpPr>
        <p:grpSpPr>
          <a:xfrm>
            <a:off x="3264218" y="1856199"/>
            <a:ext cx="651848" cy="687338"/>
            <a:chOff x="3400515" y="2056248"/>
            <a:chExt cx="698134" cy="735987"/>
          </a:xfrm>
        </p:grpSpPr>
        <p:grpSp>
          <p:nvGrpSpPr>
            <p:cNvPr id="3909" name="Google Shape;3909;p58"/>
            <p:cNvGrpSpPr/>
            <p:nvPr/>
          </p:nvGrpSpPr>
          <p:grpSpPr>
            <a:xfrm>
              <a:off x="3400515" y="2283913"/>
              <a:ext cx="312919" cy="219900"/>
              <a:chOff x="3400515" y="2283913"/>
              <a:chExt cx="312919" cy="219900"/>
            </a:xfrm>
          </p:grpSpPr>
          <p:sp>
            <p:nvSpPr>
              <p:cNvPr id="3910" name="Google Shape;3910;p5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11" name="Google Shape;3911;p5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3912" name="Google Shape;3912;p58"/>
            <p:cNvGrpSpPr/>
            <p:nvPr/>
          </p:nvGrpSpPr>
          <p:grpSpPr>
            <a:xfrm>
              <a:off x="3547823" y="2461089"/>
              <a:ext cx="219900" cy="331146"/>
              <a:chOff x="3547823" y="2461089"/>
              <a:chExt cx="219900" cy="331146"/>
            </a:xfrm>
          </p:grpSpPr>
          <p:sp>
            <p:nvSpPr>
              <p:cNvPr id="3913" name="Google Shape;3913;p5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14" name="Google Shape;3914;p5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3915" name="Google Shape;3915;p58"/>
            <p:cNvGrpSpPr/>
            <p:nvPr/>
          </p:nvGrpSpPr>
          <p:grpSpPr>
            <a:xfrm>
              <a:off x="3734138" y="2461089"/>
              <a:ext cx="219900" cy="331146"/>
              <a:chOff x="3734138" y="2461089"/>
              <a:chExt cx="219900" cy="331146"/>
            </a:xfrm>
          </p:grpSpPr>
          <p:sp>
            <p:nvSpPr>
              <p:cNvPr id="3916" name="Google Shape;3916;p5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17" name="Google Shape;3917;p5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3918" name="Google Shape;3918;p58"/>
            <p:cNvGrpSpPr/>
            <p:nvPr/>
          </p:nvGrpSpPr>
          <p:grpSpPr>
            <a:xfrm>
              <a:off x="3787560" y="2281742"/>
              <a:ext cx="311089" cy="219900"/>
              <a:chOff x="3787560" y="2281742"/>
              <a:chExt cx="311089" cy="219900"/>
            </a:xfrm>
          </p:grpSpPr>
          <p:sp>
            <p:nvSpPr>
              <p:cNvPr id="3919" name="Google Shape;3919;p5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20" name="Google Shape;3920;p5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3921" name="Google Shape;3921;p58"/>
            <p:cNvGrpSpPr/>
            <p:nvPr/>
          </p:nvGrpSpPr>
          <p:grpSpPr>
            <a:xfrm>
              <a:off x="3637290" y="2056248"/>
              <a:ext cx="219900" cy="330736"/>
              <a:chOff x="3637290" y="2056248"/>
              <a:chExt cx="219900" cy="330736"/>
            </a:xfrm>
          </p:grpSpPr>
          <p:sp>
            <p:nvSpPr>
              <p:cNvPr id="3922" name="Google Shape;3922;p5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3923" name="Google Shape;3923;p5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3924" name="Google Shape;3924;p58"/>
          <p:cNvGrpSpPr/>
          <p:nvPr/>
        </p:nvGrpSpPr>
        <p:grpSpPr>
          <a:xfrm>
            <a:off x="2555923" y="2726206"/>
            <a:ext cx="1268144" cy="592394"/>
            <a:chOff x="238125" y="1188750"/>
            <a:chExt cx="7140450" cy="3335550"/>
          </a:xfrm>
        </p:grpSpPr>
        <p:sp>
          <p:nvSpPr>
            <p:cNvPr id="3925" name="Google Shape;3925;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58"/>
          <p:cNvGrpSpPr/>
          <p:nvPr/>
        </p:nvGrpSpPr>
        <p:grpSpPr>
          <a:xfrm>
            <a:off x="6663824" y="2728360"/>
            <a:ext cx="1053944" cy="590147"/>
            <a:chOff x="238125" y="1335475"/>
            <a:chExt cx="5418735" cy="3034175"/>
          </a:xfrm>
        </p:grpSpPr>
        <p:sp>
          <p:nvSpPr>
            <p:cNvPr id="3931" name="Google Shape;3931;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4" name="Google Shape;3934;p58"/>
          <p:cNvGrpSpPr/>
          <p:nvPr/>
        </p:nvGrpSpPr>
        <p:grpSpPr>
          <a:xfrm>
            <a:off x="4094633" y="3533260"/>
            <a:ext cx="1268207" cy="638939"/>
            <a:chOff x="3967651" y="3645904"/>
            <a:chExt cx="1479304" cy="745292"/>
          </a:xfrm>
        </p:grpSpPr>
        <p:grpSp>
          <p:nvGrpSpPr>
            <p:cNvPr id="3935" name="Google Shape;3935;p58"/>
            <p:cNvGrpSpPr/>
            <p:nvPr/>
          </p:nvGrpSpPr>
          <p:grpSpPr>
            <a:xfrm>
              <a:off x="3967651" y="4009026"/>
              <a:ext cx="1479304" cy="382170"/>
              <a:chOff x="3967651" y="4009026"/>
              <a:chExt cx="1479304" cy="382170"/>
            </a:xfrm>
          </p:grpSpPr>
          <p:grpSp>
            <p:nvGrpSpPr>
              <p:cNvPr id="3936" name="Google Shape;3936;p58"/>
              <p:cNvGrpSpPr/>
              <p:nvPr/>
            </p:nvGrpSpPr>
            <p:grpSpPr>
              <a:xfrm>
                <a:off x="4892216" y="4195630"/>
                <a:ext cx="554739" cy="195566"/>
                <a:chOff x="3604375" y="4892160"/>
                <a:chExt cx="1651500" cy="582215"/>
              </a:xfrm>
            </p:grpSpPr>
            <p:sp>
              <p:nvSpPr>
                <p:cNvPr id="3937" name="Google Shape;3937;p5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8"/>
              <p:cNvGrpSpPr/>
              <p:nvPr/>
            </p:nvGrpSpPr>
            <p:grpSpPr>
              <a:xfrm>
                <a:off x="3967651" y="4146303"/>
                <a:ext cx="579402" cy="244893"/>
                <a:chOff x="851875" y="4745310"/>
                <a:chExt cx="1724925" cy="729065"/>
              </a:xfrm>
            </p:grpSpPr>
            <p:sp>
              <p:nvSpPr>
                <p:cNvPr id="3940" name="Google Shape;3940;p5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2" name="Google Shape;3942;p58"/>
              <p:cNvGrpSpPr/>
              <p:nvPr/>
            </p:nvGrpSpPr>
            <p:grpSpPr>
              <a:xfrm>
                <a:off x="4460753" y="4009026"/>
                <a:ext cx="493110" cy="382170"/>
                <a:chOff x="2319875" y="4336625"/>
                <a:chExt cx="1468025" cy="1137750"/>
              </a:xfrm>
            </p:grpSpPr>
            <p:sp>
              <p:nvSpPr>
                <p:cNvPr id="3943" name="Google Shape;3943;p5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5" name="Google Shape;3945;p58"/>
            <p:cNvGrpSpPr/>
            <p:nvPr/>
          </p:nvGrpSpPr>
          <p:grpSpPr>
            <a:xfrm>
              <a:off x="4479443" y="3645904"/>
              <a:ext cx="455965" cy="388789"/>
              <a:chOff x="2957425" y="238100"/>
              <a:chExt cx="1910200" cy="1628775"/>
            </a:xfrm>
          </p:grpSpPr>
          <p:sp>
            <p:nvSpPr>
              <p:cNvPr id="3946" name="Google Shape;3946;p5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6" name="Google Shape;3956;p58"/>
          <p:cNvGrpSpPr/>
          <p:nvPr/>
        </p:nvGrpSpPr>
        <p:grpSpPr>
          <a:xfrm>
            <a:off x="2480746" y="3534460"/>
            <a:ext cx="1243128" cy="637739"/>
            <a:chOff x="2496310" y="3693351"/>
            <a:chExt cx="1342906" cy="688926"/>
          </a:xfrm>
        </p:grpSpPr>
        <p:grpSp>
          <p:nvGrpSpPr>
            <p:cNvPr id="3957" name="Google Shape;3957;p58"/>
            <p:cNvGrpSpPr/>
            <p:nvPr/>
          </p:nvGrpSpPr>
          <p:grpSpPr>
            <a:xfrm>
              <a:off x="2496310" y="3693351"/>
              <a:ext cx="1342906" cy="688875"/>
              <a:chOff x="2496310" y="3693351"/>
              <a:chExt cx="1342906" cy="688875"/>
            </a:xfrm>
          </p:grpSpPr>
          <p:sp>
            <p:nvSpPr>
              <p:cNvPr id="3958" name="Google Shape;3958;p5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64" name="Google Shape;3964;p58"/>
              <p:cNvCxnSpPr>
                <a:stCxn id="396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3965" name="Google Shape;3965;p58"/>
              <p:cNvCxnSpPr>
                <a:stCxn id="395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3966" name="Google Shape;3966;p58"/>
              <p:cNvCxnSpPr>
                <a:stCxn id="396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67" name="Google Shape;3967;p58"/>
              <p:cNvCxnSpPr>
                <a:stCxn id="396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68" name="Google Shape;3968;p58"/>
              <p:cNvCxnSpPr>
                <a:stCxn id="396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3969" name="Google Shape;3969;p58"/>
            <p:cNvGrpSpPr/>
            <p:nvPr/>
          </p:nvGrpSpPr>
          <p:grpSpPr>
            <a:xfrm>
              <a:off x="2675275" y="3930557"/>
              <a:ext cx="1003306" cy="451719"/>
              <a:chOff x="2675275" y="4174282"/>
              <a:chExt cx="1003306" cy="451719"/>
            </a:xfrm>
          </p:grpSpPr>
          <p:sp>
            <p:nvSpPr>
              <p:cNvPr id="3970" name="Google Shape;3970;p5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3" name="Google Shape;3973;p58"/>
          <p:cNvGrpSpPr/>
          <p:nvPr/>
        </p:nvGrpSpPr>
        <p:grpSpPr>
          <a:xfrm>
            <a:off x="1654417" y="971307"/>
            <a:ext cx="574511" cy="874709"/>
            <a:chOff x="1715404" y="1112080"/>
            <a:chExt cx="642270" cy="977984"/>
          </a:xfrm>
        </p:grpSpPr>
        <p:grpSp>
          <p:nvGrpSpPr>
            <p:cNvPr id="3974" name="Google Shape;3974;p58"/>
            <p:cNvGrpSpPr/>
            <p:nvPr/>
          </p:nvGrpSpPr>
          <p:grpSpPr>
            <a:xfrm>
              <a:off x="1715404" y="1112080"/>
              <a:ext cx="642270" cy="977984"/>
              <a:chOff x="1715404" y="1112080"/>
              <a:chExt cx="642270" cy="977984"/>
            </a:xfrm>
          </p:grpSpPr>
          <p:sp>
            <p:nvSpPr>
              <p:cNvPr id="3975" name="Google Shape;3975;p5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58"/>
            <p:cNvGrpSpPr/>
            <p:nvPr/>
          </p:nvGrpSpPr>
          <p:grpSpPr>
            <a:xfrm>
              <a:off x="1768927" y="1165603"/>
              <a:ext cx="535225" cy="851367"/>
              <a:chOff x="1768927" y="1165603"/>
              <a:chExt cx="535225" cy="851367"/>
            </a:xfrm>
          </p:grpSpPr>
          <p:sp>
            <p:nvSpPr>
              <p:cNvPr id="3978" name="Google Shape;3978;p5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58"/>
            <p:cNvGrpSpPr/>
            <p:nvPr/>
          </p:nvGrpSpPr>
          <p:grpSpPr>
            <a:xfrm>
              <a:off x="1822449" y="1219125"/>
              <a:ext cx="428180" cy="718859"/>
              <a:chOff x="1822449" y="1219125"/>
              <a:chExt cx="428180" cy="718859"/>
            </a:xfrm>
          </p:grpSpPr>
          <p:sp>
            <p:nvSpPr>
              <p:cNvPr id="3981" name="Google Shape;3981;p5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58"/>
            <p:cNvGrpSpPr/>
            <p:nvPr/>
          </p:nvGrpSpPr>
          <p:grpSpPr>
            <a:xfrm>
              <a:off x="1875972" y="1272648"/>
              <a:ext cx="321135" cy="586939"/>
              <a:chOff x="1875972" y="1272648"/>
              <a:chExt cx="321135" cy="586939"/>
            </a:xfrm>
          </p:grpSpPr>
          <p:sp>
            <p:nvSpPr>
              <p:cNvPr id="3984" name="Google Shape;3984;p5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6" name="Google Shape;3986;p58"/>
          <p:cNvGrpSpPr/>
          <p:nvPr/>
        </p:nvGrpSpPr>
        <p:grpSpPr>
          <a:xfrm>
            <a:off x="7761578" y="3528028"/>
            <a:ext cx="293855" cy="644170"/>
            <a:chOff x="241025" y="3151575"/>
            <a:chExt cx="293855" cy="644170"/>
          </a:xfrm>
        </p:grpSpPr>
        <p:sp>
          <p:nvSpPr>
            <p:cNvPr id="3987" name="Google Shape;3987;p5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8"/>
          <p:cNvGrpSpPr/>
          <p:nvPr/>
        </p:nvGrpSpPr>
        <p:grpSpPr>
          <a:xfrm>
            <a:off x="709562" y="2728028"/>
            <a:ext cx="1779649" cy="591620"/>
            <a:chOff x="246070" y="1983375"/>
            <a:chExt cx="1855347" cy="616849"/>
          </a:xfrm>
        </p:grpSpPr>
        <p:sp>
          <p:nvSpPr>
            <p:cNvPr id="3990" name="Google Shape;3990;p5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58"/>
          <p:cNvGrpSpPr/>
          <p:nvPr/>
        </p:nvGrpSpPr>
        <p:grpSpPr>
          <a:xfrm>
            <a:off x="2320428" y="971307"/>
            <a:ext cx="711055" cy="745993"/>
            <a:chOff x="2496269" y="1171698"/>
            <a:chExt cx="761953" cy="799392"/>
          </a:xfrm>
        </p:grpSpPr>
        <p:grpSp>
          <p:nvGrpSpPr>
            <p:cNvPr id="4000" name="Google Shape;4000;p58"/>
            <p:cNvGrpSpPr/>
            <p:nvPr/>
          </p:nvGrpSpPr>
          <p:grpSpPr>
            <a:xfrm>
              <a:off x="2496269" y="1171698"/>
              <a:ext cx="761953" cy="723022"/>
              <a:chOff x="2496269" y="1171698"/>
              <a:chExt cx="761953" cy="723022"/>
            </a:xfrm>
          </p:grpSpPr>
          <p:sp>
            <p:nvSpPr>
              <p:cNvPr id="4001" name="Google Shape;4001;p5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3" name="Google Shape;4003;p58"/>
              <p:cNvGrpSpPr/>
              <p:nvPr/>
            </p:nvGrpSpPr>
            <p:grpSpPr>
              <a:xfrm>
                <a:off x="2496269" y="1171698"/>
                <a:ext cx="761953" cy="723022"/>
                <a:chOff x="2496269" y="1120652"/>
                <a:chExt cx="761953" cy="723022"/>
              </a:xfrm>
            </p:grpSpPr>
            <p:grpSp>
              <p:nvGrpSpPr>
                <p:cNvPr id="4004" name="Google Shape;4004;p58"/>
                <p:cNvGrpSpPr/>
                <p:nvPr/>
              </p:nvGrpSpPr>
              <p:grpSpPr>
                <a:xfrm>
                  <a:off x="2496269" y="1120652"/>
                  <a:ext cx="761953" cy="723022"/>
                  <a:chOff x="2496269" y="1120652"/>
                  <a:chExt cx="761953" cy="723022"/>
                </a:xfrm>
              </p:grpSpPr>
              <p:grpSp>
                <p:nvGrpSpPr>
                  <p:cNvPr id="4005" name="Google Shape;4005;p58"/>
                  <p:cNvGrpSpPr/>
                  <p:nvPr/>
                </p:nvGrpSpPr>
                <p:grpSpPr>
                  <a:xfrm>
                    <a:off x="2496269" y="1304589"/>
                    <a:ext cx="407089" cy="305057"/>
                    <a:chOff x="2496269" y="1304589"/>
                    <a:chExt cx="407089" cy="305057"/>
                  </a:xfrm>
                </p:grpSpPr>
                <p:sp>
                  <p:nvSpPr>
                    <p:cNvPr id="4006" name="Google Shape;4006;p5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8"/>
                  <p:cNvGrpSpPr/>
                  <p:nvPr/>
                </p:nvGrpSpPr>
                <p:grpSpPr>
                  <a:xfrm>
                    <a:off x="2586468" y="1493376"/>
                    <a:ext cx="358850" cy="349656"/>
                    <a:chOff x="2586468" y="1493376"/>
                    <a:chExt cx="358850" cy="349656"/>
                  </a:xfrm>
                </p:grpSpPr>
                <p:sp>
                  <p:nvSpPr>
                    <p:cNvPr id="4009" name="Google Shape;4009;p5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58"/>
                  <p:cNvGrpSpPr/>
                  <p:nvPr/>
                </p:nvGrpSpPr>
                <p:grpSpPr>
                  <a:xfrm>
                    <a:off x="2807939" y="1494024"/>
                    <a:ext cx="358857" cy="349650"/>
                    <a:chOff x="2807939" y="1494024"/>
                    <a:chExt cx="358857" cy="349650"/>
                  </a:xfrm>
                </p:grpSpPr>
                <p:sp>
                  <p:nvSpPr>
                    <p:cNvPr id="4012" name="Google Shape;4012;p5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58"/>
                  <p:cNvGrpSpPr/>
                  <p:nvPr/>
                </p:nvGrpSpPr>
                <p:grpSpPr>
                  <a:xfrm>
                    <a:off x="2851133" y="1305635"/>
                    <a:ext cx="407089" cy="305057"/>
                    <a:chOff x="2851133" y="1305635"/>
                    <a:chExt cx="407089" cy="305057"/>
                  </a:xfrm>
                </p:grpSpPr>
                <p:sp>
                  <p:nvSpPr>
                    <p:cNvPr id="4015" name="Google Shape;4015;p5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58"/>
                  <p:cNvGrpSpPr/>
                  <p:nvPr/>
                </p:nvGrpSpPr>
                <p:grpSpPr>
                  <a:xfrm>
                    <a:off x="2727495" y="1120652"/>
                    <a:ext cx="300271" cy="396358"/>
                    <a:chOff x="2727495" y="1120652"/>
                    <a:chExt cx="300271" cy="396358"/>
                  </a:xfrm>
                </p:grpSpPr>
                <p:sp>
                  <p:nvSpPr>
                    <p:cNvPr id="4018" name="Google Shape;4018;p5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0" name="Google Shape;4020;p58"/>
                <p:cNvGrpSpPr/>
                <p:nvPr/>
              </p:nvGrpSpPr>
              <p:grpSpPr>
                <a:xfrm>
                  <a:off x="2722305" y="1350460"/>
                  <a:ext cx="308357" cy="308344"/>
                  <a:chOff x="2722305" y="1350460"/>
                  <a:chExt cx="308357" cy="308344"/>
                </a:xfrm>
              </p:grpSpPr>
              <p:sp>
                <p:nvSpPr>
                  <p:cNvPr id="4021" name="Google Shape;4021;p5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2" name="Google Shape;4022;p58"/>
                  <p:cNvGrpSpPr/>
                  <p:nvPr/>
                </p:nvGrpSpPr>
                <p:grpSpPr>
                  <a:xfrm>
                    <a:off x="2725064" y="1364529"/>
                    <a:ext cx="297954" cy="280182"/>
                    <a:chOff x="2725064" y="1364529"/>
                    <a:chExt cx="297954" cy="280182"/>
                  </a:xfrm>
                </p:grpSpPr>
                <p:sp>
                  <p:nvSpPr>
                    <p:cNvPr id="4023" name="Google Shape;4023;p5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028" name="Google Shape;4028;p5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58"/>
          <p:cNvGrpSpPr/>
          <p:nvPr/>
        </p:nvGrpSpPr>
        <p:grpSpPr>
          <a:xfrm>
            <a:off x="3909129" y="2727412"/>
            <a:ext cx="1569144" cy="591015"/>
            <a:chOff x="3820100" y="3023049"/>
            <a:chExt cx="1303926" cy="491162"/>
          </a:xfrm>
        </p:grpSpPr>
        <p:grpSp>
          <p:nvGrpSpPr>
            <p:cNvPr id="4034" name="Google Shape;4034;p58"/>
            <p:cNvGrpSpPr/>
            <p:nvPr/>
          </p:nvGrpSpPr>
          <p:grpSpPr>
            <a:xfrm>
              <a:off x="3820100" y="3023072"/>
              <a:ext cx="1303926" cy="491139"/>
              <a:chOff x="3820100" y="3023072"/>
              <a:chExt cx="1303926" cy="491139"/>
            </a:xfrm>
          </p:grpSpPr>
          <p:sp>
            <p:nvSpPr>
              <p:cNvPr id="4035" name="Google Shape;4035;p5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7" name="Google Shape;4037;p58"/>
            <p:cNvGrpSpPr/>
            <p:nvPr/>
          </p:nvGrpSpPr>
          <p:grpSpPr>
            <a:xfrm>
              <a:off x="4132439" y="3023645"/>
              <a:ext cx="393633" cy="177096"/>
              <a:chOff x="4132439" y="3023645"/>
              <a:chExt cx="393633" cy="177096"/>
            </a:xfrm>
          </p:grpSpPr>
          <p:sp>
            <p:nvSpPr>
              <p:cNvPr id="4038" name="Google Shape;4038;p5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0" name="Google Shape;4040;p58"/>
            <p:cNvGrpSpPr/>
            <p:nvPr/>
          </p:nvGrpSpPr>
          <p:grpSpPr>
            <a:xfrm>
              <a:off x="3921811" y="3023049"/>
              <a:ext cx="1002397" cy="388943"/>
              <a:chOff x="3921811" y="3023049"/>
              <a:chExt cx="1002397" cy="388943"/>
            </a:xfrm>
          </p:grpSpPr>
          <p:sp>
            <p:nvSpPr>
              <p:cNvPr id="4041" name="Google Shape;4041;p5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3" name="Google Shape;4043;p58"/>
            <p:cNvGrpSpPr/>
            <p:nvPr/>
          </p:nvGrpSpPr>
          <p:grpSpPr>
            <a:xfrm>
              <a:off x="4023645" y="3023049"/>
              <a:ext cx="683032" cy="286722"/>
              <a:chOff x="4023645" y="3023049"/>
              <a:chExt cx="683032" cy="286722"/>
            </a:xfrm>
          </p:grpSpPr>
          <p:sp>
            <p:nvSpPr>
              <p:cNvPr id="4044" name="Google Shape;4044;p5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46" name="Google Shape;4046;p58"/>
          <p:cNvGrpSpPr/>
          <p:nvPr/>
        </p:nvGrpSpPr>
        <p:grpSpPr>
          <a:xfrm>
            <a:off x="1541251" y="1854258"/>
            <a:ext cx="713522" cy="688025"/>
            <a:chOff x="1706078" y="2092648"/>
            <a:chExt cx="660913" cy="637296"/>
          </a:xfrm>
        </p:grpSpPr>
        <p:sp>
          <p:nvSpPr>
            <p:cNvPr id="4047" name="Google Shape;4047;p5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8" name="Google Shape;4048;p58"/>
            <p:cNvGrpSpPr/>
            <p:nvPr/>
          </p:nvGrpSpPr>
          <p:grpSpPr>
            <a:xfrm>
              <a:off x="1706078" y="2092648"/>
              <a:ext cx="660913" cy="575241"/>
              <a:chOff x="1706078" y="2092648"/>
              <a:chExt cx="660913" cy="575241"/>
            </a:xfrm>
          </p:grpSpPr>
          <p:sp>
            <p:nvSpPr>
              <p:cNvPr id="4049" name="Google Shape;4049;p5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2" name="Google Shape;4052;p58"/>
          <p:cNvGrpSpPr/>
          <p:nvPr/>
        </p:nvGrpSpPr>
        <p:grpSpPr>
          <a:xfrm>
            <a:off x="6303109" y="971806"/>
            <a:ext cx="1317459" cy="684168"/>
            <a:chOff x="238125" y="999450"/>
            <a:chExt cx="7140700" cy="3708225"/>
          </a:xfrm>
        </p:grpSpPr>
        <p:sp>
          <p:nvSpPr>
            <p:cNvPr id="4053" name="Google Shape;4053;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065"/>
        <p:cNvGrpSpPr/>
        <p:nvPr/>
      </p:nvGrpSpPr>
      <p:grpSpPr>
        <a:xfrm>
          <a:off x="0" y="0"/>
          <a:ext cx="0" cy="0"/>
          <a:chOff x="0" y="0"/>
          <a:chExt cx="0" cy="0"/>
        </a:xfrm>
      </p:grpSpPr>
      <p:grpSp>
        <p:nvGrpSpPr>
          <p:cNvPr id="4066" name="Google Shape;4066;p59"/>
          <p:cNvGrpSpPr/>
          <p:nvPr/>
        </p:nvGrpSpPr>
        <p:grpSpPr>
          <a:xfrm>
            <a:off x="717027" y="967622"/>
            <a:ext cx="1636117" cy="1526144"/>
            <a:chOff x="729238" y="1179665"/>
            <a:chExt cx="1636117" cy="1526144"/>
          </a:xfrm>
        </p:grpSpPr>
        <p:grpSp>
          <p:nvGrpSpPr>
            <p:cNvPr id="4067" name="Google Shape;4067;p59"/>
            <p:cNvGrpSpPr/>
            <p:nvPr/>
          </p:nvGrpSpPr>
          <p:grpSpPr>
            <a:xfrm>
              <a:off x="729238" y="1179665"/>
              <a:ext cx="80700" cy="1526144"/>
              <a:chOff x="729238" y="1179665"/>
              <a:chExt cx="80700" cy="1526144"/>
            </a:xfrm>
          </p:grpSpPr>
          <p:sp>
            <p:nvSpPr>
              <p:cNvPr id="4068" name="Google Shape;4068;p5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8" name="Google Shape;4078;p59"/>
            <p:cNvGrpSpPr/>
            <p:nvPr/>
          </p:nvGrpSpPr>
          <p:grpSpPr>
            <a:xfrm>
              <a:off x="903098" y="1179665"/>
              <a:ext cx="80700" cy="1526144"/>
              <a:chOff x="903098" y="1179665"/>
              <a:chExt cx="80700" cy="1526144"/>
            </a:xfrm>
          </p:grpSpPr>
          <p:sp>
            <p:nvSpPr>
              <p:cNvPr id="4079" name="Google Shape;4079;p5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59"/>
            <p:cNvGrpSpPr/>
            <p:nvPr/>
          </p:nvGrpSpPr>
          <p:grpSpPr>
            <a:xfrm>
              <a:off x="1076958" y="1179665"/>
              <a:ext cx="80700" cy="1526144"/>
              <a:chOff x="1076958" y="1179665"/>
              <a:chExt cx="80700" cy="1526144"/>
            </a:xfrm>
          </p:grpSpPr>
          <p:sp>
            <p:nvSpPr>
              <p:cNvPr id="4090" name="Google Shape;4090;p5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0" name="Google Shape;4100;p59"/>
            <p:cNvGrpSpPr/>
            <p:nvPr/>
          </p:nvGrpSpPr>
          <p:grpSpPr>
            <a:xfrm>
              <a:off x="1247707" y="1179665"/>
              <a:ext cx="80700" cy="1526144"/>
              <a:chOff x="1247707" y="1179665"/>
              <a:chExt cx="80700" cy="1526144"/>
            </a:xfrm>
          </p:grpSpPr>
          <p:sp>
            <p:nvSpPr>
              <p:cNvPr id="4101" name="Google Shape;4101;p5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59"/>
            <p:cNvGrpSpPr/>
            <p:nvPr/>
          </p:nvGrpSpPr>
          <p:grpSpPr>
            <a:xfrm>
              <a:off x="1421567" y="1179665"/>
              <a:ext cx="80700" cy="1526144"/>
              <a:chOff x="1421567" y="1179665"/>
              <a:chExt cx="80700" cy="1526144"/>
            </a:xfrm>
          </p:grpSpPr>
          <p:sp>
            <p:nvSpPr>
              <p:cNvPr id="4112" name="Google Shape;4112;p5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59"/>
            <p:cNvGrpSpPr/>
            <p:nvPr/>
          </p:nvGrpSpPr>
          <p:grpSpPr>
            <a:xfrm>
              <a:off x="1592327" y="1179665"/>
              <a:ext cx="80700" cy="1526144"/>
              <a:chOff x="1592327" y="1179665"/>
              <a:chExt cx="80700" cy="1526144"/>
            </a:xfrm>
          </p:grpSpPr>
          <p:sp>
            <p:nvSpPr>
              <p:cNvPr id="4123" name="Google Shape;4123;p5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59"/>
            <p:cNvGrpSpPr/>
            <p:nvPr/>
          </p:nvGrpSpPr>
          <p:grpSpPr>
            <a:xfrm>
              <a:off x="1766187" y="1179665"/>
              <a:ext cx="80700" cy="1526144"/>
              <a:chOff x="1766187" y="1179665"/>
              <a:chExt cx="80700" cy="1526144"/>
            </a:xfrm>
          </p:grpSpPr>
          <p:sp>
            <p:nvSpPr>
              <p:cNvPr id="4134" name="Google Shape;4134;p5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59"/>
            <p:cNvGrpSpPr/>
            <p:nvPr/>
          </p:nvGrpSpPr>
          <p:grpSpPr>
            <a:xfrm>
              <a:off x="1936935" y="1179665"/>
              <a:ext cx="80700" cy="1526144"/>
              <a:chOff x="1936935" y="1179665"/>
              <a:chExt cx="80700" cy="1526144"/>
            </a:xfrm>
          </p:grpSpPr>
          <p:sp>
            <p:nvSpPr>
              <p:cNvPr id="4145" name="Google Shape;4145;p5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5" name="Google Shape;4155;p59"/>
            <p:cNvGrpSpPr/>
            <p:nvPr/>
          </p:nvGrpSpPr>
          <p:grpSpPr>
            <a:xfrm>
              <a:off x="2110795" y="1179665"/>
              <a:ext cx="80700" cy="1526144"/>
              <a:chOff x="2110795" y="1179665"/>
              <a:chExt cx="80700" cy="1526144"/>
            </a:xfrm>
          </p:grpSpPr>
          <p:sp>
            <p:nvSpPr>
              <p:cNvPr id="4156" name="Google Shape;4156;p5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6" name="Google Shape;4166;p59"/>
            <p:cNvGrpSpPr/>
            <p:nvPr/>
          </p:nvGrpSpPr>
          <p:grpSpPr>
            <a:xfrm>
              <a:off x="2284655" y="1179665"/>
              <a:ext cx="80700" cy="1526144"/>
              <a:chOff x="2284655" y="1179665"/>
              <a:chExt cx="80700" cy="1526144"/>
            </a:xfrm>
          </p:grpSpPr>
          <p:sp>
            <p:nvSpPr>
              <p:cNvPr id="4167" name="Google Shape;4167;p5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7" name="Google Shape;4177;p59"/>
          <p:cNvGrpSpPr/>
          <p:nvPr/>
        </p:nvGrpSpPr>
        <p:grpSpPr>
          <a:xfrm>
            <a:off x="2611693" y="986760"/>
            <a:ext cx="1364248" cy="1102133"/>
            <a:chOff x="2623904" y="1198803"/>
            <a:chExt cx="1364248" cy="1102133"/>
          </a:xfrm>
        </p:grpSpPr>
        <p:grpSp>
          <p:nvGrpSpPr>
            <p:cNvPr id="4178" name="Google Shape;4178;p59"/>
            <p:cNvGrpSpPr/>
            <p:nvPr/>
          </p:nvGrpSpPr>
          <p:grpSpPr>
            <a:xfrm>
              <a:off x="2623907" y="1198803"/>
              <a:ext cx="1364245" cy="273000"/>
              <a:chOff x="2623907" y="1198803"/>
              <a:chExt cx="1364245" cy="273000"/>
            </a:xfrm>
          </p:grpSpPr>
          <p:sp>
            <p:nvSpPr>
              <p:cNvPr id="4179" name="Google Shape;4179;p5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4" name="Google Shape;4184;p59"/>
            <p:cNvGrpSpPr/>
            <p:nvPr/>
          </p:nvGrpSpPr>
          <p:grpSpPr>
            <a:xfrm>
              <a:off x="2623904" y="1476964"/>
              <a:ext cx="1364245" cy="273000"/>
              <a:chOff x="2623904" y="1476964"/>
              <a:chExt cx="1364245" cy="273000"/>
            </a:xfrm>
          </p:grpSpPr>
          <p:sp>
            <p:nvSpPr>
              <p:cNvPr id="4185" name="Google Shape;4185;p5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0" name="Google Shape;4190;p59"/>
            <p:cNvGrpSpPr/>
            <p:nvPr/>
          </p:nvGrpSpPr>
          <p:grpSpPr>
            <a:xfrm>
              <a:off x="2623907" y="1749775"/>
              <a:ext cx="1364245" cy="273000"/>
              <a:chOff x="2623907" y="1749775"/>
              <a:chExt cx="1364245" cy="273000"/>
            </a:xfrm>
          </p:grpSpPr>
          <p:sp>
            <p:nvSpPr>
              <p:cNvPr id="4191" name="Google Shape;4191;p5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59"/>
            <p:cNvGrpSpPr/>
            <p:nvPr/>
          </p:nvGrpSpPr>
          <p:grpSpPr>
            <a:xfrm>
              <a:off x="2623904" y="2027936"/>
              <a:ext cx="1364245" cy="273000"/>
              <a:chOff x="2623904" y="2027936"/>
              <a:chExt cx="1364245" cy="273000"/>
            </a:xfrm>
          </p:grpSpPr>
          <p:sp>
            <p:nvSpPr>
              <p:cNvPr id="4197" name="Google Shape;4197;p5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2" name="Google Shape;4202;p59"/>
          <p:cNvGrpSpPr/>
          <p:nvPr/>
        </p:nvGrpSpPr>
        <p:grpSpPr>
          <a:xfrm>
            <a:off x="2601154" y="2445833"/>
            <a:ext cx="1387541" cy="159124"/>
            <a:chOff x="3200660" y="2180272"/>
            <a:chExt cx="2563824" cy="378237"/>
          </a:xfrm>
        </p:grpSpPr>
        <p:sp>
          <p:nvSpPr>
            <p:cNvPr id="4203" name="Google Shape;4203;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9"/>
          <p:cNvGrpSpPr/>
          <p:nvPr/>
        </p:nvGrpSpPr>
        <p:grpSpPr>
          <a:xfrm>
            <a:off x="2597679" y="2723597"/>
            <a:ext cx="1390502" cy="159625"/>
            <a:chOff x="3530150" y="2790075"/>
            <a:chExt cx="1962600" cy="225300"/>
          </a:xfrm>
        </p:grpSpPr>
        <p:sp>
          <p:nvSpPr>
            <p:cNvPr id="4222" name="Google Shape;4222;p5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59"/>
          <p:cNvGrpSpPr/>
          <p:nvPr/>
        </p:nvGrpSpPr>
        <p:grpSpPr>
          <a:xfrm>
            <a:off x="2597736" y="3001862"/>
            <a:ext cx="1411629" cy="154175"/>
            <a:chOff x="3558802" y="4011244"/>
            <a:chExt cx="1866000" cy="111600"/>
          </a:xfrm>
        </p:grpSpPr>
        <p:sp>
          <p:nvSpPr>
            <p:cNvPr id="4225" name="Google Shape;4225;p5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59"/>
          <p:cNvGrpSpPr/>
          <p:nvPr/>
        </p:nvGrpSpPr>
        <p:grpSpPr>
          <a:xfrm>
            <a:off x="2598024" y="2207432"/>
            <a:ext cx="1383503" cy="119761"/>
            <a:chOff x="3465975" y="2270258"/>
            <a:chExt cx="1986364" cy="171947"/>
          </a:xfrm>
        </p:grpSpPr>
        <p:sp>
          <p:nvSpPr>
            <p:cNvPr id="4228" name="Google Shape;4228;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59"/>
          <p:cNvGrpSpPr/>
          <p:nvPr/>
        </p:nvGrpSpPr>
        <p:grpSpPr>
          <a:xfrm>
            <a:off x="2609031" y="3571205"/>
            <a:ext cx="1369531" cy="195460"/>
            <a:chOff x="723300" y="4253549"/>
            <a:chExt cx="2276482" cy="324900"/>
          </a:xfrm>
        </p:grpSpPr>
        <p:sp>
          <p:nvSpPr>
            <p:cNvPr id="4237" name="Google Shape;4237;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2" name="Google Shape;4242;p59"/>
          <p:cNvGrpSpPr/>
          <p:nvPr/>
        </p:nvGrpSpPr>
        <p:grpSpPr>
          <a:xfrm>
            <a:off x="2598592" y="3272446"/>
            <a:ext cx="1389066" cy="180119"/>
            <a:chOff x="705948" y="3788465"/>
            <a:chExt cx="2308953" cy="299400"/>
          </a:xfrm>
        </p:grpSpPr>
        <p:sp>
          <p:nvSpPr>
            <p:cNvPr id="4243" name="Google Shape;4243;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59"/>
          <p:cNvGrpSpPr/>
          <p:nvPr/>
        </p:nvGrpSpPr>
        <p:grpSpPr>
          <a:xfrm>
            <a:off x="4195583" y="1876400"/>
            <a:ext cx="1433821" cy="191501"/>
            <a:chOff x="4273350" y="2088443"/>
            <a:chExt cx="1433821" cy="191501"/>
          </a:xfrm>
        </p:grpSpPr>
        <p:grpSp>
          <p:nvGrpSpPr>
            <p:cNvPr id="4249" name="Google Shape;4249;p59"/>
            <p:cNvGrpSpPr/>
            <p:nvPr/>
          </p:nvGrpSpPr>
          <p:grpSpPr>
            <a:xfrm>
              <a:off x="4273350" y="2088443"/>
              <a:ext cx="1433821" cy="0"/>
              <a:chOff x="5224975" y="2962250"/>
              <a:chExt cx="1544400" cy="0"/>
            </a:xfrm>
          </p:grpSpPr>
          <p:cxnSp>
            <p:nvCxnSpPr>
              <p:cNvPr id="4250" name="Google Shape;4250;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51" name="Google Shape;4251;p5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252" name="Google Shape;4252;p59"/>
            <p:cNvGrpSpPr/>
            <p:nvPr/>
          </p:nvGrpSpPr>
          <p:grpSpPr>
            <a:xfrm>
              <a:off x="4273350" y="2279944"/>
              <a:ext cx="1433821" cy="0"/>
              <a:chOff x="5224975" y="2962250"/>
              <a:chExt cx="1544400" cy="0"/>
            </a:xfrm>
          </p:grpSpPr>
          <p:cxnSp>
            <p:nvCxnSpPr>
              <p:cNvPr id="4253" name="Google Shape;4253;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54" name="Google Shape;4254;p5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255" name="Google Shape;4255;p59"/>
          <p:cNvGrpSpPr/>
          <p:nvPr/>
        </p:nvGrpSpPr>
        <p:grpSpPr>
          <a:xfrm>
            <a:off x="2646529" y="3885304"/>
            <a:ext cx="1304609" cy="294074"/>
            <a:chOff x="2658741" y="4097347"/>
            <a:chExt cx="1304609" cy="294074"/>
          </a:xfrm>
        </p:grpSpPr>
        <p:grpSp>
          <p:nvGrpSpPr>
            <p:cNvPr id="4256" name="Google Shape;4256;p59"/>
            <p:cNvGrpSpPr/>
            <p:nvPr/>
          </p:nvGrpSpPr>
          <p:grpSpPr>
            <a:xfrm>
              <a:off x="2658741" y="4097347"/>
              <a:ext cx="118572" cy="294074"/>
              <a:chOff x="3343310" y="4475555"/>
              <a:chExt cx="127717" cy="316753"/>
            </a:xfrm>
          </p:grpSpPr>
          <p:sp>
            <p:nvSpPr>
              <p:cNvPr id="4257" name="Google Shape;4257;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59"/>
            <p:cNvGrpSpPr/>
            <p:nvPr/>
          </p:nvGrpSpPr>
          <p:grpSpPr>
            <a:xfrm>
              <a:off x="3815519" y="4098388"/>
              <a:ext cx="147831" cy="291991"/>
              <a:chOff x="3527539" y="4476677"/>
              <a:chExt cx="159232" cy="314510"/>
            </a:xfrm>
          </p:grpSpPr>
          <p:sp>
            <p:nvSpPr>
              <p:cNvPr id="4260" name="Google Shape;4260;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9"/>
            <p:cNvGrpSpPr/>
            <p:nvPr/>
          </p:nvGrpSpPr>
          <p:grpSpPr>
            <a:xfrm>
              <a:off x="3511696" y="4098388"/>
              <a:ext cx="147831" cy="291991"/>
              <a:chOff x="3527539" y="4476677"/>
              <a:chExt cx="159232" cy="314510"/>
            </a:xfrm>
          </p:grpSpPr>
          <p:sp>
            <p:nvSpPr>
              <p:cNvPr id="4263" name="Google Shape;4263;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59"/>
            <p:cNvGrpSpPr/>
            <p:nvPr/>
          </p:nvGrpSpPr>
          <p:grpSpPr>
            <a:xfrm>
              <a:off x="3207874" y="4098388"/>
              <a:ext cx="147831" cy="291991"/>
              <a:chOff x="3527539" y="4476677"/>
              <a:chExt cx="159232" cy="314510"/>
            </a:xfrm>
          </p:grpSpPr>
          <p:sp>
            <p:nvSpPr>
              <p:cNvPr id="4266" name="Google Shape;4266;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59"/>
            <p:cNvGrpSpPr/>
            <p:nvPr/>
          </p:nvGrpSpPr>
          <p:grpSpPr>
            <a:xfrm>
              <a:off x="2933305" y="4097347"/>
              <a:ext cx="118572" cy="294074"/>
              <a:chOff x="3343310" y="4475555"/>
              <a:chExt cx="127717" cy="316753"/>
            </a:xfrm>
          </p:grpSpPr>
          <p:sp>
            <p:nvSpPr>
              <p:cNvPr id="4269" name="Google Shape;4269;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9"/>
          <p:cNvGrpSpPr/>
          <p:nvPr/>
        </p:nvGrpSpPr>
        <p:grpSpPr>
          <a:xfrm>
            <a:off x="4197138" y="963998"/>
            <a:ext cx="1430711" cy="751237"/>
            <a:chOff x="5159450" y="1919950"/>
            <a:chExt cx="1541050" cy="862500"/>
          </a:xfrm>
        </p:grpSpPr>
        <p:sp>
          <p:nvSpPr>
            <p:cNvPr id="4272" name="Google Shape;4272;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4273" name="Google Shape;4273;p59"/>
            <p:cNvGrpSpPr/>
            <p:nvPr/>
          </p:nvGrpSpPr>
          <p:grpSpPr>
            <a:xfrm>
              <a:off x="5159450" y="1919950"/>
              <a:ext cx="1541050" cy="862500"/>
              <a:chOff x="5159450" y="1919950"/>
              <a:chExt cx="1541050" cy="862500"/>
            </a:xfrm>
          </p:grpSpPr>
          <p:cxnSp>
            <p:nvCxnSpPr>
              <p:cNvPr id="4274" name="Google Shape;4274;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275" name="Google Shape;4275;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276" name="Google Shape;4276;p59"/>
          <p:cNvGrpSpPr/>
          <p:nvPr/>
        </p:nvGrpSpPr>
        <p:grpSpPr>
          <a:xfrm>
            <a:off x="4245275" y="2227768"/>
            <a:ext cx="1334436" cy="967914"/>
            <a:chOff x="4294923" y="2439811"/>
            <a:chExt cx="1334436" cy="967914"/>
          </a:xfrm>
        </p:grpSpPr>
        <p:grpSp>
          <p:nvGrpSpPr>
            <p:cNvPr id="4277" name="Google Shape;4277;p59"/>
            <p:cNvGrpSpPr/>
            <p:nvPr/>
          </p:nvGrpSpPr>
          <p:grpSpPr>
            <a:xfrm>
              <a:off x="4960455" y="2469658"/>
              <a:ext cx="668904" cy="885524"/>
              <a:chOff x="4960455" y="2469658"/>
              <a:chExt cx="668904" cy="885524"/>
            </a:xfrm>
          </p:grpSpPr>
          <p:sp>
            <p:nvSpPr>
              <p:cNvPr id="4278" name="Google Shape;4278;p5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59"/>
            <p:cNvGrpSpPr/>
            <p:nvPr/>
          </p:nvGrpSpPr>
          <p:grpSpPr>
            <a:xfrm>
              <a:off x="4294923" y="2469658"/>
              <a:ext cx="668951" cy="885524"/>
              <a:chOff x="4294923" y="2469658"/>
              <a:chExt cx="668951" cy="885524"/>
            </a:xfrm>
          </p:grpSpPr>
          <p:sp>
            <p:nvSpPr>
              <p:cNvPr id="4285" name="Google Shape;4285;p5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1" name="Google Shape;4291;p5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59"/>
          <p:cNvGrpSpPr/>
          <p:nvPr/>
        </p:nvGrpSpPr>
        <p:grpSpPr>
          <a:xfrm>
            <a:off x="4231478" y="3282213"/>
            <a:ext cx="1430949" cy="897289"/>
            <a:chOff x="4351371" y="3547942"/>
            <a:chExt cx="1345130" cy="843475"/>
          </a:xfrm>
        </p:grpSpPr>
        <p:grpSp>
          <p:nvGrpSpPr>
            <p:cNvPr id="4293" name="Google Shape;4293;p59"/>
            <p:cNvGrpSpPr/>
            <p:nvPr/>
          </p:nvGrpSpPr>
          <p:grpSpPr>
            <a:xfrm>
              <a:off x="4351371" y="4209917"/>
              <a:ext cx="1345130" cy="181500"/>
              <a:chOff x="4351371" y="4209917"/>
              <a:chExt cx="1345130" cy="181500"/>
            </a:xfrm>
          </p:grpSpPr>
          <p:sp>
            <p:nvSpPr>
              <p:cNvPr id="4294" name="Google Shape;4294;p5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95" name="Google Shape;4295;p5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296" name="Google Shape;4296;p59"/>
            <p:cNvGrpSpPr/>
            <p:nvPr/>
          </p:nvGrpSpPr>
          <p:grpSpPr>
            <a:xfrm>
              <a:off x="4403010" y="3985221"/>
              <a:ext cx="1109518" cy="181500"/>
              <a:chOff x="4403010" y="3985221"/>
              <a:chExt cx="1109518" cy="181500"/>
            </a:xfrm>
          </p:grpSpPr>
          <p:sp>
            <p:nvSpPr>
              <p:cNvPr id="4297" name="Google Shape;4297;p5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98" name="Google Shape;4298;p5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299" name="Google Shape;4299;p59"/>
            <p:cNvGrpSpPr/>
            <p:nvPr/>
          </p:nvGrpSpPr>
          <p:grpSpPr>
            <a:xfrm>
              <a:off x="4618704" y="3766582"/>
              <a:ext cx="807858" cy="181500"/>
              <a:chOff x="4618704" y="3766582"/>
              <a:chExt cx="807858" cy="181500"/>
            </a:xfrm>
          </p:grpSpPr>
          <p:sp>
            <p:nvSpPr>
              <p:cNvPr id="4300" name="Google Shape;4300;p5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1" name="Google Shape;4301;p5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302" name="Google Shape;4302;p59"/>
            <p:cNvGrpSpPr/>
            <p:nvPr/>
          </p:nvGrpSpPr>
          <p:grpSpPr>
            <a:xfrm>
              <a:off x="4735238" y="3547942"/>
              <a:ext cx="462839" cy="181500"/>
              <a:chOff x="4735238" y="3547942"/>
              <a:chExt cx="462839" cy="181500"/>
            </a:xfrm>
          </p:grpSpPr>
          <p:sp>
            <p:nvSpPr>
              <p:cNvPr id="4303" name="Google Shape;4303;p5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4" name="Google Shape;4304;p5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305" name="Google Shape;4305;p59"/>
          <p:cNvGrpSpPr/>
          <p:nvPr/>
        </p:nvGrpSpPr>
        <p:grpSpPr>
          <a:xfrm>
            <a:off x="7407836" y="2217537"/>
            <a:ext cx="1020955" cy="928853"/>
            <a:chOff x="926675" y="238125"/>
            <a:chExt cx="5755100" cy="5232975"/>
          </a:xfrm>
        </p:grpSpPr>
        <p:sp>
          <p:nvSpPr>
            <p:cNvPr id="4306" name="Google Shape;4306;p5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59"/>
          <p:cNvGrpSpPr/>
          <p:nvPr/>
        </p:nvGrpSpPr>
        <p:grpSpPr>
          <a:xfrm>
            <a:off x="715210" y="2616272"/>
            <a:ext cx="1695374" cy="1560837"/>
            <a:chOff x="727421" y="2828315"/>
            <a:chExt cx="1695374" cy="1560837"/>
          </a:xfrm>
        </p:grpSpPr>
        <p:grpSp>
          <p:nvGrpSpPr>
            <p:cNvPr id="4311" name="Google Shape;4311;p59"/>
            <p:cNvGrpSpPr/>
            <p:nvPr/>
          </p:nvGrpSpPr>
          <p:grpSpPr>
            <a:xfrm>
              <a:off x="727421" y="2828315"/>
              <a:ext cx="1695374" cy="1560837"/>
              <a:chOff x="734799" y="2782450"/>
              <a:chExt cx="1571100" cy="1577400"/>
            </a:xfrm>
          </p:grpSpPr>
          <p:cxnSp>
            <p:nvCxnSpPr>
              <p:cNvPr id="4312" name="Google Shape;4312;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313" name="Google Shape;4313;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314" name="Google Shape;4314;p59"/>
            <p:cNvGrpSpPr/>
            <p:nvPr/>
          </p:nvGrpSpPr>
          <p:grpSpPr>
            <a:xfrm>
              <a:off x="819108" y="2882501"/>
              <a:ext cx="1556791" cy="1426186"/>
              <a:chOff x="819108" y="2882501"/>
              <a:chExt cx="1556791" cy="1426186"/>
            </a:xfrm>
          </p:grpSpPr>
          <p:grpSp>
            <p:nvGrpSpPr>
              <p:cNvPr id="4315" name="Google Shape;4315;p59"/>
              <p:cNvGrpSpPr/>
              <p:nvPr/>
            </p:nvGrpSpPr>
            <p:grpSpPr>
              <a:xfrm>
                <a:off x="819108" y="2882501"/>
                <a:ext cx="103104" cy="1426186"/>
                <a:chOff x="4674013" y="3100904"/>
                <a:chExt cx="122758" cy="1698043"/>
              </a:xfrm>
            </p:grpSpPr>
            <p:sp>
              <p:nvSpPr>
                <p:cNvPr id="4316" name="Google Shape;4316;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59"/>
              <p:cNvGrpSpPr/>
              <p:nvPr/>
            </p:nvGrpSpPr>
            <p:grpSpPr>
              <a:xfrm>
                <a:off x="1062475" y="2882501"/>
                <a:ext cx="103104" cy="1426186"/>
                <a:chOff x="4940438" y="3100904"/>
                <a:chExt cx="122758" cy="1698043"/>
              </a:xfrm>
            </p:grpSpPr>
            <p:sp>
              <p:nvSpPr>
                <p:cNvPr id="4324" name="Google Shape;4324;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1" name="Google Shape;4331;p59"/>
              <p:cNvGrpSpPr/>
              <p:nvPr/>
            </p:nvGrpSpPr>
            <p:grpSpPr>
              <a:xfrm>
                <a:off x="1299324" y="2882501"/>
                <a:ext cx="103104" cy="1426186"/>
                <a:chOff x="5206863" y="3100904"/>
                <a:chExt cx="122758" cy="1698043"/>
              </a:xfrm>
            </p:grpSpPr>
            <p:sp>
              <p:nvSpPr>
                <p:cNvPr id="4332" name="Google Shape;4332;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 name="Google Shape;4339;p59"/>
              <p:cNvGrpSpPr/>
              <p:nvPr/>
            </p:nvGrpSpPr>
            <p:grpSpPr>
              <a:xfrm>
                <a:off x="1786057" y="2882501"/>
                <a:ext cx="103104" cy="1426186"/>
                <a:chOff x="6006138" y="3143629"/>
                <a:chExt cx="122758" cy="1698043"/>
              </a:xfrm>
            </p:grpSpPr>
            <p:sp>
              <p:nvSpPr>
                <p:cNvPr id="4340" name="Google Shape;4340;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59"/>
              <p:cNvGrpSpPr/>
              <p:nvPr/>
            </p:nvGrpSpPr>
            <p:grpSpPr>
              <a:xfrm>
                <a:off x="2029422" y="2882501"/>
                <a:ext cx="103104" cy="1426186"/>
                <a:chOff x="6805413" y="3100904"/>
                <a:chExt cx="122758" cy="1698043"/>
              </a:xfrm>
            </p:grpSpPr>
            <p:sp>
              <p:nvSpPr>
                <p:cNvPr id="4348" name="Google Shape;4348;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59"/>
              <p:cNvGrpSpPr/>
              <p:nvPr/>
            </p:nvGrpSpPr>
            <p:grpSpPr>
              <a:xfrm>
                <a:off x="2272795" y="2882501"/>
                <a:ext cx="103104" cy="1426186"/>
                <a:chOff x="5206863" y="3100904"/>
                <a:chExt cx="122758" cy="1698043"/>
              </a:xfrm>
            </p:grpSpPr>
            <p:sp>
              <p:nvSpPr>
                <p:cNvPr id="4356" name="Google Shape;4356;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59"/>
              <p:cNvGrpSpPr/>
              <p:nvPr/>
            </p:nvGrpSpPr>
            <p:grpSpPr>
              <a:xfrm>
                <a:off x="1542694" y="2882501"/>
                <a:ext cx="103104" cy="1426186"/>
                <a:chOff x="6006138" y="3143629"/>
                <a:chExt cx="122758" cy="1698043"/>
              </a:xfrm>
            </p:grpSpPr>
            <p:sp>
              <p:nvSpPr>
                <p:cNvPr id="4364" name="Google Shape;4364;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71" name="Google Shape;4371;p59"/>
          <p:cNvGrpSpPr/>
          <p:nvPr/>
        </p:nvGrpSpPr>
        <p:grpSpPr>
          <a:xfrm>
            <a:off x="5671260" y="3305994"/>
            <a:ext cx="2749952" cy="870677"/>
            <a:chOff x="238125" y="1725700"/>
            <a:chExt cx="7139025" cy="2260325"/>
          </a:xfrm>
        </p:grpSpPr>
        <p:sp>
          <p:nvSpPr>
            <p:cNvPr id="4372" name="Google Shape;4372;p5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59"/>
          <p:cNvGrpSpPr/>
          <p:nvPr/>
        </p:nvGrpSpPr>
        <p:grpSpPr>
          <a:xfrm>
            <a:off x="5941424" y="2247740"/>
            <a:ext cx="1105452" cy="916747"/>
            <a:chOff x="5249100" y="1210600"/>
            <a:chExt cx="3502700" cy="2904775"/>
          </a:xfrm>
        </p:grpSpPr>
        <p:sp>
          <p:nvSpPr>
            <p:cNvPr id="4383" name="Google Shape;4383;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87" name="Google Shape;4387;p5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388" name="Google Shape;4388;p5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389" name="Google Shape;4389;p5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390" name="Google Shape;4390;p5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391" name="Google Shape;4391;p5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2" name="Google Shape;4392;p59"/>
          <p:cNvGrpSpPr/>
          <p:nvPr/>
        </p:nvGrpSpPr>
        <p:grpSpPr>
          <a:xfrm>
            <a:off x="7123972" y="967158"/>
            <a:ext cx="1304650" cy="1124856"/>
            <a:chOff x="7287122" y="1165658"/>
            <a:chExt cx="1219413" cy="1051365"/>
          </a:xfrm>
        </p:grpSpPr>
        <p:grpSp>
          <p:nvGrpSpPr>
            <p:cNvPr id="4393" name="Google Shape;4393;p59"/>
            <p:cNvGrpSpPr/>
            <p:nvPr/>
          </p:nvGrpSpPr>
          <p:grpSpPr>
            <a:xfrm>
              <a:off x="7287122" y="1969723"/>
              <a:ext cx="1219413" cy="247300"/>
              <a:chOff x="7287122" y="1969723"/>
              <a:chExt cx="1219413" cy="247300"/>
            </a:xfrm>
          </p:grpSpPr>
          <p:sp>
            <p:nvSpPr>
              <p:cNvPr id="4394" name="Google Shape;4394;p5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5" name="Google Shape;4395;p59"/>
              <p:cNvGrpSpPr/>
              <p:nvPr/>
            </p:nvGrpSpPr>
            <p:grpSpPr>
              <a:xfrm>
                <a:off x="7287122" y="2063892"/>
                <a:ext cx="1151753" cy="73428"/>
                <a:chOff x="7287122" y="2063892"/>
                <a:chExt cx="1151753" cy="73428"/>
              </a:xfrm>
            </p:grpSpPr>
            <p:sp>
              <p:nvSpPr>
                <p:cNvPr id="4396" name="Google Shape;4396;p5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97" name="Google Shape;4397;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398" name="Google Shape;4398;p59"/>
            <p:cNvGrpSpPr/>
            <p:nvPr/>
          </p:nvGrpSpPr>
          <p:grpSpPr>
            <a:xfrm>
              <a:off x="7287122" y="1712201"/>
              <a:ext cx="1219403" cy="246767"/>
              <a:chOff x="7287122" y="1712201"/>
              <a:chExt cx="1219403" cy="246767"/>
            </a:xfrm>
          </p:grpSpPr>
          <p:sp>
            <p:nvSpPr>
              <p:cNvPr id="4399" name="Google Shape;4399;p5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9"/>
              <p:cNvGrpSpPr/>
              <p:nvPr/>
            </p:nvGrpSpPr>
            <p:grpSpPr>
              <a:xfrm>
                <a:off x="7287122" y="1842861"/>
                <a:ext cx="1005303" cy="73419"/>
                <a:chOff x="7287122" y="1842861"/>
                <a:chExt cx="1005303" cy="73419"/>
              </a:xfrm>
            </p:grpSpPr>
            <p:sp>
              <p:nvSpPr>
                <p:cNvPr id="4401" name="Google Shape;4401;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02" name="Google Shape;4402;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403" name="Google Shape;4403;p59"/>
            <p:cNvGrpSpPr/>
            <p:nvPr/>
          </p:nvGrpSpPr>
          <p:grpSpPr>
            <a:xfrm>
              <a:off x="7287122" y="1447520"/>
              <a:ext cx="1219403" cy="286667"/>
              <a:chOff x="7287122" y="1447520"/>
              <a:chExt cx="1219403" cy="286667"/>
            </a:xfrm>
          </p:grpSpPr>
          <p:sp>
            <p:nvSpPr>
              <p:cNvPr id="4404" name="Google Shape;4404;p5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5" name="Google Shape;4405;p59"/>
              <p:cNvGrpSpPr/>
              <p:nvPr/>
            </p:nvGrpSpPr>
            <p:grpSpPr>
              <a:xfrm>
                <a:off x="7287122" y="1581977"/>
                <a:ext cx="852803" cy="73428"/>
                <a:chOff x="7287122" y="1581977"/>
                <a:chExt cx="852803" cy="73428"/>
              </a:xfrm>
            </p:grpSpPr>
            <p:sp>
              <p:nvSpPr>
                <p:cNvPr id="4406" name="Google Shape;4406;p5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07" name="Google Shape;4407;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408" name="Google Shape;4408;p59"/>
            <p:cNvGrpSpPr/>
            <p:nvPr/>
          </p:nvGrpSpPr>
          <p:grpSpPr>
            <a:xfrm>
              <a:off x="7287122" y="1165658"/>
              <a:ext cx="1219403" cy="344253"/>
              <a:chOff x="7287122" y="1165658"/>
              <a:chExt cx="1219403" cy="344253"/>
            </a:xfrm>
          </p:grpSpPr>
          <p:sp>
            <p:nvSpPr>
              <p:cNvPr id="4409" name="Google Shape;4409;p5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0" name="Google Shape;4410;p59"/>
              <p:cNvGrpSpPr/>
              <p:nvPr/>
            </p:nvGrpSpPr>
            <p:grpSpPr>
              <a:xfrm>
                <a:off x="7287122" y="1341025"/>
                <a:ext cx="695703" cy="73419"/>
                <a:chOff x="7287122" y="1341025"/>
                <a:chExt cx="695703" cy="73419"/>
              </a:xfrm>
            </p:grpSpPr>
            <p:sp>
              <p:nvSpPr>
                <p:cNvPr id="4411" name="Google Shape;4411;p5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12" name="Google Shape;4412;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413" name="Google Shape;4413;p59"/>
          <p:cNvGrpSpPr/>
          <p:nvPr/>
        </p:nvGrpSpPr>
        <p:grpSpPr>
          <a:xfrm>
            <a:off x="5790464" y="973181"/>
            <a:ext cx="1397729" cy="1098540"/>
            <a:chOff x="5900602" y="1193063"/>
            <a:chExt cx="1299851" cy="1021707"/>
          </a:xfrm>
        </p:grpSpPr>
        <p:grpSp>
          <p:nvGrpSpPr>
            <p:cNvPr id="4414" name="Google Shape;4414;p59"/>
            <p:cNvGrpSpPr/>
            <p:nvPr/>
          </p:nvGrpSpPr>
          <p:grpSpPr>
            <a:xfrm>
              <a:off x="6520337" y="1193063"/>
              <a:ext cx="341815" cy="799959"/>
              <a:chOff x="6520337" y="1193063"/>
              <a:chExt cx="341815" cy="799959"/>
            </a:xfrm>
          </p:grpSpPr>
          <p:grpSp>
            <p:nvGrpSpPr>
              <p:cNvPr id="4415" name="Google Shape;4415;p59"/>
              <p:cNvGrpSpPr/>
              <p:nvPr/>
            </p:nvGrpSpPr>
            <p:grpSpPr>
              <a:xfrm>
                <a:off x="6520337" y="1589527"/>
                <a:ext cx="213950" cy="403494"/>
                <a:chOff x="6520337" y="1589527"/>
                <a:chExt cx="213950" cy="403494"/>
              </a:xfrm>
            </p:grpSpPr>
            <p:sp>
              <p:nvSpPr>
                <p:cNvPr id="4416" name="Google Shape;4416;p5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59"/>
              <p:cNvGrpSpPr/>
              <p:nvPr/>
            </p:nvGrpSpPr>
            <p:grpSpPr>
              <a:xfrm>
                <a:off x="6577204" y="1193063"/>
                <a:ext cx="284947" cy="464512"/>
                <a:chOff x="6577204" y="1193063"/>
                <a:chExt cx="284947" cy="464512"/>
              </a:xfrm>
            </p:grpSpPr>
            <p:sp>
              <p:nvSpPr>
                <p:cNvPr id="4419" name="Google Shape;4419;p5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0" name="Google Shape;4420;p5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421" name="Google Shape;4421;p59"/>
            <p:cNvGrpSpPr/>
            <p:nvPr/>
          </p:nvGrpSpPr>
          <p:grpSpPr>
            <a:xfrm>
              <a:off x="6238903" y="1193063"/>
              <a:ext cx="300475" cy="900152"/>
              <a:chOff x="6238903" y="1193063"/>
              <a:chExt cx="300475" cy="900152"/>
            </a:xfrm>
          </p:grpSpPr>
          <p:grpSp>
            <p:nvGrpSpPr>
              <p:cNvPr id="4422" name="Google Shape;4422;p59"/>
              <p:cNvGrpSpPr/>
              <p:nvPr/>
            </p:nvGrpSpPr>
            <p:grpSpPr>
              <a:xfrm>
                <a:off x="6290865" y="1489315"/>
                <a:ext cx="248514" cy="603900"/>
                <a:chOff x="6290865" y="1489315"/>
                <a:chExt cx="248514" cy="603900"/>
              </a:xfrm>
            </p:grpSpPr>
            <p:sp>
              <p:nvSpPr>
                <p:cNvPr id="4423" name="Google Shape;4423;p5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5" name="Google Shape;4425;p59"/>
              <p:cNvGrpSpPr/>
              <p:nvPr/>
            </p:nvGrpSpPr>
            <p:grpSpPr>
              <a:xfrm>
                <a:off x="6238903" y="1193063"/>
                <a:ext cx="284947" cy="333087"/>
                <a:chOff x="6238903" y="1193063"/>
                <a:chExt cx="284947" cy="333087"/>
              </a:xfrm>
            </p:grpSpPr>
            <p:sp>
              <p:nvSpPr>
                <p:cNvPr id="4426" name="Google Shape;4426;p5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7" name="Google Shape;4427;p5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428" name="Google Shape;4428;p59"/>
            <p:cNvGrpSpPr/>
            <p:nvPr/>
          </p:nvGrpSpPr>
          <p:grpSpPr>
            <a:xfrm>
              <a:off x="5900602" y="1193063"/>
              <a:ext cx="444345" cy="1021707"/>
              <a:chOff x="5900602" y="1193063"/>
              <a:chExt cx="444345" cy="1021707"/>
            </a:xfrm>
          </p:grpSpPr>
          <p:grpSp>
            <p:nvGrpSpPr>
              <p:cNvPr id="4429" name="Google Shape;4429;p59"/>
              <p:cNvGrpSpPr/>
              <p:nvPr/>
            </p:nvGrpSpPr>
            <p:grpSpPr>
              <a:xfrm>
                <a:off x="6046501" y="1367785"/>
                <a:ext cx="298446" cy="846986"/>
                <a:chOff x="6046501" y="1367785"/>
                <a:chExt cx="298446" cy="846986"/>
              </a:xfrm>
            </p:grpSpPr>
            <p:sp>
              <p:nvSpPr>
                <p:cNvPr id="4430" name="Google Shape;4430;p5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59"/>
              <p:cNvGrpSpPr/>
              <p:nvPr/>
            </p:nvGrpSpPr>
            <p:grpSpPr>
              <a:xfrm>
                <a:off x="5900602" y="1193063"/>
                <a:ext cx="284947" cy="182312"/>
                <a:chOff x="5900602" y="1193063"/>
                <a:chExt cx="284947" cy="182312"/>
              </a:xfrm>
            </p:grpSpPr>
            <p:sp>
              <p:nvSpPr>
                <p:cNvPr id="4433" name="Google Shape;4433;p5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34" name="Google Shape;4434;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435" name="Google Shape;4435;p59"/>
            <p:cNvGrpSpPr/>
            <p:nvPr/>
          </p:nvGrpSpPr>
          <p:grpSpPr>
            <a:xfrm>
              <a:off x="6738300" y="1193063"/>
              <a:ext cx="462153" cy="707634"/>
              <a:chOff x="6738300" y="1193063"/>
              <a:chExt cx="462153" cy="707634"/>
            </a:xfrm>
          </p:grpSpPr>
          <p:grpSp>
            <p:nvGrpSpPr>
              <p:cNvPr id="4436" name="Google Shape;4436;p59"/>
              <p:cNvGrpSpPr/>
              <p:nvPr/>
            </p:nvGrpSpPr>
            <p:grpSpPr>
              <a:xfrm>
                <a:off x="6915505" y="1193063"/>
                <a:ext cx="284947" cy="597387"/>
                <a:chOff x="6915505" y="1193063"/>
                <a:chExt cx="284947" cy="597387"/>
              </a:xfrm>
            </p:grpSpPr>
            <p:sp>
              <p:nvSpPr>
                <p:cNvPr id="4437" name="Google Shape;4437;p5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38" name="Google Shape;4438;p5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439" name="Google Shape;4439;p59"/>
              <p:cNvGrpSpPr/>
              <p:nvPr/>
            </p:nvGrpSpPr>
            <p:grpSpPr>
              <a:xfrm>
                <a:off x="6738300" y="1684725"/>
                <a:ext cx="230066" cy="215971"/>
                <a:chOff x="6738300" y="1684725"/>
                <a:chExt cx="230066" cy="215971"/>
              </a:xfrm>
            </p:grpSpPr>
            <p:sp>
              <p:nvSpPr>
                <p:cNvPr id="4440" name="Google Shape;4440;p5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45"/>
        <p:cNvGrpSpPr/>
        <p:nvPr/>
      </p:nvGrpSpPr>
      <p:grpSpPr>
        <a:xfrm>
          <a:off x="0" y="0"/>
          <a:ext cx="0" cy="0"/>
          <a:chOff x="0" y="0"/>
          <a:chExt cx="0" cy="0"/>
        </a:xfrm>
      </p:grpSpPr>
      <p:grpSp>
        <p:nvGrpSpPr>
          <p:cNvPr id="4446" name="Google Shape;4446;p60"/>
          <p:cNvGrpSpPr/>
          <p:nvPr/>
        </p:nvGrpSpPr>
        <p:grpSpPr>
          <a:xfrm>
            <a:off x="821785" y="2307635"/>
            <a:ext cx="339235" cy="298186"/>
            <a:chOff x="898875" y="244725"/>
            <a:chExt cx="481800" cy="423500"/>
          </a:xfrm>
        </p:grpSpPr>
        <p:sp>
          <p:nvSpPr>
            <p:cNvPr id="4447" name="Google Shape;4447;p6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8" name="Google Shape;4448;p6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9" name="Google Shape;4449;p6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0" name="Google Shape;4450;p6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1" name="Google Shape;4451;p6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2" name="Google Shape;4452;p6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3" name="Google Shape;4453;p60"/>
          <p:cNvGrpSpPr/>
          <p:nvPr/>
        </p:nvGrpSpPr>
        <p:grpSpPr>
          <a:xfrm>
            <a:off x="1260167" y="2287103"/>
            <a:ext cx="298169" cy="339253"/>
            <a:chOff x="1529350" y="258825"/>
            <a:chExt cx="423475" cy="481825"/>
          </a:xfrm>
        </p:grpSpPr>
        <p:sp>
          <p:nvSpPr>
            <p:cNvPr id="4454" name="Google Shape;4454;p6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5" name="Google Shape;4455;p6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6" name="Google Shape;4456;p60"/>
          <p:cNvGrpSpPr/>
          <p:nvPr/>
        </p:nvGrpSpPr>
        <p:grpSpPr>
          <a:xfrm>
            <a:off x="2102437" y="2287102"/>
            <a:ext cx="298169" cy="339253"/>
            <a:chOff x="2707500" y="249400"/>
            <a:chExt cx="423475" cy="481825"/>
          </a:xfrm>
        </p:grpSpPr>
        <p:sp>
          <p:nvSpPr>
            <p:cNvPr id="4457" name="Google Shape;4457;p6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8" name="Google Shape;4458;p6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9" name="Google Shape;4459;p60"/>
          <p:cNvGrpSpPr/>
          <p:nvPr/>
        </p:nvGrpSpPr>
        <p:grpSpPr>
          <a:xfrm>
            <a:off x="2516052" y="2287428"/>
            <a:ext cx="305386" cy="338602"/>
            <a:chOff x="3300325" y="249875"/>
            <a:chExt cx="433725" cy="480900"/>
          </a:xfrm>
        </p:grpSpPr>
        <p:sp>
          <p:nvSpPr>
            <p:cNvPr id="4460" name="Google Shape;4460;p6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1" name="Google Shape;4461;p6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2" name="Google Shape;4462;p6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3" name="Google Shape;4463;p6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4" name="Google Shape;4464;p6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5" name="Google Shape;4465;p6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6" name="Google Shape;4466;p60"/>
          <p:cNvGrpSpPr/>
          <p:nvPr/>
        </p:nvGrpSpPr>
        <p:grpSpPr>
          <a:xfrm>
            <a:off x="1653142" y="2367273"/>
            <a:ext cx="340890" cy="178912"/>
            <a:chOff x="2084325" y="363300"/>
            <a:chExt cx="484150" cy="254100"/>
          </a:xfrm>
        </p:grpSpPr>
        <p:sp>
          <p:nvSpPr>
            <p:cNvPr id="4467" name="Google Shape;4467;p6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8" name="Google Shape;4468;p6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9" name="Google Shape;4469;p60"/>
          <p:cNvGrpSpPr/>
          <p:nvPr/>
        </p:nvGrpSpPr>
        <p:grpSpPr>
          <a:xfrm>
            <a:off x="2905137" y="2287349"/>
            <a:ext cx="352349" cy="338760"/>
            <a:chOff x="3854700" y="249750"/>
            <a:chExt cx="500425" cy="481125"/>
          </a:xfrm>
        </p:grpSpPr>
        <p:sp>
          <p:nvSpPr>
            <p:cNvPr id="4470" name="Google Shape;4470;p6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1" name="Google Shape;4471;p6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2" name="Google Shape;4472;p6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3" name="Google Shape;4473;p6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4" name="Google Shape;4474;p6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5" name="Google Shape;4475;p6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6" name="Google Shape;4476;p6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7" name="Google Shape;4477;p6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8" name="Google Shape;4478;p60"/>
          <p:cNvGrpSpPr/>
          <p:nvPr/>
        </p:nvGrpSpPr>
        <p:grpSpPr>
          <a:xfrm>
            <a:off x="3323126" y="2287349"/>
            <a:ext cx="352349" cy="338760"/>
            <a:chOff x="4447550" y="249750"/>
            <a:chExt cx="500425" cy="481125"/>
          </a:xfrm>
        </p:grpSpPr>
        <p:sp>
          <p:nvSpPr>
            <p:cNvPr id="4479" name="Google Shape;4479;p6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0" name="Google Shape;4480;p6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1" name="Google Shape;4481;p60"/>
          <p:cNvGrpSpPr/>
          <p:nvPr/>
        </p:nvGrpSpPr>
        <p:grpSpPr>
          <a:xfrm>
            <a:off x="3752328" y="2287102"/>
            <a:ext cx="339253" cy="339253"/>
            <a:chOff x="5049725" y="249400"/>
            <a:chExt cx="481825" cy="481825"/>
          </a:xfrm>
        </p:grpSpPr>
        <p:sp>
          <p:nvSpPr>
            <p:cNvPr id="4482" name="Google Shape;4482;p6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3" name="Google Shape;4483;p6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4" name="Google Shape;4484;p60"/>
          <p:cNvGrpSpPr/>
          <p:nvPr/>
        </p:nvGrpSpPr>
        <p:grpSpPr>
          <a:xfrm>
            <a:off x="4166269" y="2287102"/>
            <a:ext cx="339253" cy="339253"/>
            <a:chOff x="5660400" y="238125"/>
            <a:chExt cx="481825" cy="481825"/>
          </a:xfrm>
        </p:grpSpPr>
        <p:sp>
          <p:nvSpPr>
            <p:cNvPr id="4485" name="Google Shape;4485;p6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6" name="Google Shape;4486;p6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7" name="Google Shape;4487;p60"/>
          <p:cNvGrpSpPr/>
          <p:nvPr/>
        </p:nvGrpSpPr>
        <p:grpSpPr>
          <a:xfrm>
            <a:off x="4582955" y="2287102"/>
            <a:ext cx="339253" cy="339253"/>
            <a:chOff x="6235400" y="249400"/>
            <a:chExt cx="481825" cy="481825"/>
          </a:xfrm>
        </p:grpSpPr>
        <p:sp>
          <p:nvSpPr>
            <p:cNvPr id="4488" name="Google Shape;4488;p6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9" name="Google Shape;4489;p6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0" name="Google Shape;4490;p6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1" name="Google Shape;4491;p6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2" name="Google Shape;4492;p6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3" name="Google Shape;4493;p60"/>
          <p:cNvGrpSpPr/>
          <p:nvPr/>
        </p:nvGrpSpPr>
        <p:grpSpPr>
          <a:xfrm>
            <a:off x="821301" y="2731810"/>
            <a:ext cx="340204" cy="298116"/>
            <a:chOff x="899850" y="871450"/>
            <a:chExt cx="483175" cy="423400"/>
          </a:xfrm>
        </p:grpSpPr>
        <p:sp>
          <p:nvSpPr>
            <p:cNvPr id="4494" name="Google Shape;4494;p6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5" name="Google Shape;4495;p6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6" name="Google Shape;4496;p6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7" name="Google Shape;4497;p6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98" name="Google Shape;4498;p60"/>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99" name="Google Shape;4499;p60"/>
          <p:cNvGrpSpPr/>
          <p:nvPr/>
        </p:nvGrpSpPr>
        <p:grpSpPr>
          <a:xfrm>
            <a:off x="1653301" y="2711232"/>
            <a:ext cx="340573" cy="339271"/>
            <a:chOff x="2085450" y="842250"/>
            <a:chExt cx="483700" cy="481850"/>
          </a:xfrm>
        </p:grpSpPr>
        <p:sp>
          <p:nvSpPr>
            <p:cNvPr id="4500" name="Google Shape;4500;p6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1" name="Google Shape;4501;p6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2" name="Google Shape;4502;p6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3" name="Google Shape;4503;p60"/>
          <p:cNvGrpSpPr/>
          <p:nvPr/>
        </p:nvGrpSpPr>
        <p:grpSpPr>
          <a:xfrm>
            <a:off x="2081868" y="2711241"/>
            <a:ext cx="339306" cy="339253"/>
            <a:chOff x="2685825" y="840375"/>
            <a:chExt cx="481900" cy="481825"/>
          </a:xfrm>
        </p:grpSpPr>
        <p:sp>
          <p:nvSpPr>
            <p:cNvPr id="4504" name="Google Shape;4504;p6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5" name="Google Shape;4505;p6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6" name="Google Shape;4506;p60"/>
          <p:cNvGrpSpPr/>
          <p:nvPr/>
        </p:nvGrpSpPr>
        <p:grpSpPr>
          <a:xfrm>
            <a:off x="2493529" y="2710924"/>
            <a:ext cx="350431" cy="339887"/>
            <a:chOff x="3270675" y="841800"/>
            <a:chExt cx="497700" cy="482725"/>
          </a:xfrm>
        </p:grpSpPr>
        <p:sp>
          <p:nvSpPr>
            <p:cNvPr id="4507" name="Google Shape;4507;p6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8" name="Google Shape;4508;p6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9" name="Google Shape;4509;p6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10" name="Google Shape;4510;p60"/>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11" name="Google Shape;4511;p60"/>
          <p:cNvGrpSpPr/>
          <p:nvPr/>
        </p:nvGrpSpPr>
        <p:grpSpPr>
          <a:xfrm>
            <a:off x="3329675" y="2731783"/>
            <a:ext cx="339253" cy="298169"/>
            <a:chOff x="4467200" y="877100"/>
            <a:chExt cx="481825" cy="423475"/>
          </a:xfrm>
        </p:grpSpPr>
        <p:sp>
          <p:nvSpPr>
            <p:cNvPr id="4512" name="Google Shape;4512;p6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3" name="Google Shape;4513;p6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4" name="Google Shape;4514;p6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5" name="Google Shape;4515;p6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6" name="Google Shape;4516;p60"/>
          <p:cNvGrpSpPr/>
          <p:nvPr/>
        </p:nvGrpSpPr>
        <p:grpSpPr>
          <a:xfrm>
            <a:off x="3744565" y="2711232"/>
            <a:ext cx="354778" cy="339271"/>
            <a:chOff x="5045500" y="842250"/>
            <a:chExt cx="503875" cy="481850"/>
          </a:xfrm>
        </p:grpSpPr>
        <p:sp>
          <p:nvSpPr>
            <p:cNvPr id="4517" name="Google Shape;4517;p6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8" name="Google Shape;4518;p6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9" name="Google Shape;4519;p60"/>
          <p:cNvGrpSpPr/>
          <p:nvPr/>
        </p:nvGrpSpPr>
        <p:grpSpPr>
          <a:xfrm>
            <a:off x="4167413" y="2737451"/>
            <a:ext cx="336965" cy="286833"/>
            <a:chOff x="5645200" y="879425"/>
            <a:chExt cx="478575" cy="407375"/>
          </a:xfrm>
        </p:grpSpPr>
        <p:sp>
          <p:nvSpPr>
            <p:cNvPr id="4520" name="Google Shape;4520;p6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1" name="Google Shape;4521;p6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2" name="Google Shape;4522;p6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3" name="Google Shape;4523;p6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4" name="Google Shape;4524;p6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5" name="Google Shape;4525;p6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6" name="Google Shape;4526;p60"/>
          <p:cNvGrpSpPr/>
          <p:nvPr/>
        </p:nvGrpSpPr>
        <p:grpSpPr>
          <a:xfrm>
            <a:off x="4603488" y="2711241"/>
            <a:ext cx="298186" cy="339253"/>
            <a:chOff x="6264525" y="842250"/>
            <a:chExt cx="423500" cy="481825"/>
          </a:xfrm>
        </p:grpSpPr>
        <p:sp>
          <p:nvSpPr>
            <p:cNvPr id="4527" name="Google Shape;4527;p6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8" name="Google Shape;4528;p6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9" name="Google Shape;4529;p6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0" name="Google Shape;4530;p6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1" name="Google Shape;4531;p6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2" name="Google Shape;4532;p6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3" name="Google Shape;4533;p6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4" name="Google Shape;4534;p60"/>
          <p:cNvGrpSpPr/>
          <p:nvPr/>
        </p:nvGrpSpPr>
        <p:grpSpPr>
          <a:xfrm>
            <a:off x="821776" y="3125895"/>
            <a:ext cx="339253" cy="339253"/>
            <a:chOff x="900750" y="1436075"/>
            <a:chExt cx="481825" cy="481825"/>
          </a:xfrm>
        </p:grpSpPr>
        <p:sp>
          <p:nvSpPr>
            <p:cNvPr id="4535" name="Google Shape;4535;p6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6" name="Google Shape;4536;p6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7" name="Google Shape;4537;p6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8" name="Google Shape;4538;p6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9" name="Google Shape;4539;p60"/>
          <p:cNvGrpSpPr/>
          <p:nvPr/>
        </p:nvGrpSpPr>
        <p:grpSpPr>
          <a:xfrm>
            <a:off x="1239624" y="3186183"/>
            <a:ext cx="339253" cy="218676"/>
            <a:chOff x="1492675" y="1520750"/>
            <a:chExt cx="481825" cy="310575"/>
          </a:xfrm>
        </p:grpSpPr>
        <p:sp>
          <p:nvSpPr>
            <p:cNvPr id="4540" name="Google Shape;4540;p6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1" name="Google Shape;4541;p6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2" name="Google Shape;4542;p60"/>
          <p:cNvGrpSpPr/>
          <p:nvPr/>
        </p:nvGrpSpPr>
        <p:grpSpPr>
          <a:xfrm>
            <a:off x="1647421" y="3125877"/>
            <a:ext cx="352332" cy="339288"/>
            <a:chOff x="2071000" y="1435025"/>
            <a:chExt cx="500400" cy="481875"/>
          </a:xfrm>
        </p:grpSpPr>
        <p:sp>
          <p:nvSpPr>
            <p:cNvPr id="4543" name="Google Shape;4543;p6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4" name="Google Shape;4544;p6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5" name="Google Shape;4545;p6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6" name="Google Shape;4546;p60"/>
          <p:cNvGrpSpPr/>
          <p:nvPr/>
        </p:nvGrpSpPr>
        <p:grpSpPr>
          <a:xfrm>
            <a:off x="2075584" y="3146709"/>
            <a:ext cx="351874" cy="297623"/>
            <a:chOff x="2678350" y="1464650"/>
            <a:chExt cx="499750" cy="422700"/>
          </a:xfrm>
        </p:grpSpPr>
        <p:sp>
          <p:nvSpPr>
            <p:cNvPr id="4547" name="Google Shape;4547;p6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8" name="Google Shape;4548;p6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9" name="Google Shape;4549;p6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0" name="Google Shape;4550;p60"/>
          <p:cNvGrpSpPr/>
          <p:nvPr/>
        </p:nvGrpSpPr>
        <p:grpSpPr>
          <a:xfrm>
            <a:off x="2499118" y="3125895"/>
            <a:ext cx="339253" cy="339253"/>
            <a:chOff x="3271200" y="1435075"/>
            <a:chExt cx="481825" cy="481825"/>
          </a:xfrm>
        </p:grpSpPr>
        <p:sp>
          <p:nvSpPr>
            <p:cNvPr id="4551" name="Google Shape;4551;p6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2" name="Google Shape;4552;p6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3" name="Google Shape;4553;p60"/>
          <p:cNvGrpSpPr/>
          <p:nvPr/>
        </p:nvGrpSpPr>
        <p:grpSpPr>
          <a:xfrm>
            <a:off x="2909591" y="3125877"/>
            <a:ext cx="343442" cy="339288"/>
            <a:chOff x="3858100" y="1435075"/>
            <a:chExt cx="487775" cy="481875"/>
          </a:xfrm>
        </p:grpSpPr>
        <p:sp>
          <p:nvSpPr>
            <p:cNvPr id="4554" name="Google Shape;4554;p6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5" name="Google Shape;4555;p6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6" name="Google Shape;4556;p6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7" name="Google Shape;4557;p6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8" name="Google Shape;4558;p6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9" name="Google Shape;4559;p60"/>
          <p:cNvGrpSpPr/>
          <p:nvPr/>
        </p:nvGrpSpPr>
        <p:grpSpPr>
          <a:xfrm>
            <a:off x="3329674" y="3125895"/>
            <a:ext cx="339253" cy="339253"/>
            <a:chOff x="4456875" y="1435075"/>
            <a:chExt cx="481825" cy="481825"/>
          </a:xfrm>
        </p:grpSpPr>
        <p:sp>
          <p:nvSpPr>
            <p:cNvPr id="4560" name="Google Shape;4560;p6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1" name="Google Shape;4561;p6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2" name="Google Shape;4562;p6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3" name="Google Shape;4563;p6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4" name="Google Shape;4564;p6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5" name="Google Shape;4565;p6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6" name="Google Shape;4566;p6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7" name="Google Shape;4567;p6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8" name="Google Shape;4568;p6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9" name="Google Shape;4569;p6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0" name="Google Shape;4570;p6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1" name="Google Shape;4571;p6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2" name="Google Shape;4572;p6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3" name="Google Shape;4573;p6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4" name="Google Shape;4574;p6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5" name="Google Shape;4575;p6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6" name="Google Shape;4576;p6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7" name="Google Shape;4577;p6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8" name="Google Shape;4578;p6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9" name="Google Shape;4579;p60"/>
          <p:cNvGrpSpPr/>
          <p:nvPr/>
        </p:nvGrpSpPr>
        <p:grpSpPr>
          <a:xfrm>
            <a:off x="3750665" y="3125886"/>
            <a:ext cx="342580" cy="339271"/>
            <a:chOff x="5049725" y="1435050"/>
            <a:chExt cx="486550" cy="481850"/>
          </a:xfrm>
        </p:grpSpPr>
        <p:sp>
          <p:nvSpPr>
            <p:cNvPr id="4580" name="Google Shape;4580;p6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1" name="Google Shape;4581;p6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2" name="Google Shape;4582;p6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3" name="Google Shape;4583;p6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4" name="Google Shape;4584;p60"/>
          <p:cNvGrpSpPr/>
          <p:nvPr/>
        </p:nvGrpSpPr>
        <p:grpSpPr>
          <a:xfrm>
            <a:off x="4166216" y="3125895"/>
            <a:ext cx="339359" cy="339253"/>
            <a:chOff x="5642475" y="1435075"/>
            <a:chExt cx="481975" cy="481825"/>
          </a:xfrm>
        </p:grpSpPr>
        <p:sp>
          <p:nvSpPr>
            <p:cNvPr id="4585" name="Google Shape;4585;p6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6" name="Google Shape;4586;p6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7" name="Google Shape;4587;p6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8" name="Google Shape;4588;p60"/>
          <p:cNvGrpSpPr/>
          <p:nvPr/>
        </p:nvGrpSpPr>
        <p:grpSpPr>
          <a:xfrm>
            <a:off x="4580702" y="3125886"/>
            <a:ext cx="343759" cy="339271"/>
            <a:chOff x="6232000" y="1435050"/>
            <a:chExt cx="488225" cy="481850"/>
          </a:xfrm>
        </p:grpSpPr>
        <p:sp>
          <p:nvSpPr>
            <p:cNvPr id="4589" name="Google Shape;4589;p6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0" name="Google Shape;4590;p6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1" name="Google Shape;4591;p6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2" name="Google Shape;4592;p6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3" name="Google Shape;4593;p6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4" name="Google Shape;4594;p60"/>
          <p:cNvGrpSpPr/>
          <p:nvPr/>
        </p:nvGrpSpPr>
        <p:grpSpPr>
          <a:xfrm>
            <a:off x="841438" y="3539545"/>
            <a:ext cx="299929" cy="337792"/>
            <a:chOff x="924450" y="2028975"/>
            <a:chExt cx="425975" cy="479750"/>
          </a:xfrm>
        </p:grpSpPr>
        <p:sp>
          <p:nvSpPr>
            <p:cNvPr id="4595" name="Google Shape;4595;p6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6" name="Google Shape;4596;p6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7" name="Google Shape;4597;p6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8" name="Google Shape;4598;p60"/>
          <p:cNvGrpSpPr/>
          <p:nvPr/>
        </p:nvGrpSpPr>
        <p:grpSpPr>
          <a:xfrm>
            <a:off x="1653934" y="3559347"/>
            <a:ext cx="339306" cy="298186"/>
            <a:chOff x="2085450" y="2057100"/>
            <a:chExt cx="481900" cy="423500"/>
          </a:xfrm>
        </p:grpSpPr>
        <p:sp>
          <p:nvSpPr>
            <p:cNvPr id="4599" name="Google Shape;4599;p6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0" name="Google Shape;4600;p6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1" name="Google Shape;4601;p6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2" name="Google Shape;4602;p60"/>
          <p:cNvGrpSpPr/>
          <p:nvPr/>
        </p:nvGrpSpPr>
        <p:grpSpPr>
          <a:xfrm>
            <a:off x="2081868" y="3582592"/>
            <a:ext cx="339306" cy="251698"/>
            <a:chOff x="2678275" y="2090100"/>
            <a:chExt cx="481900" cy="357475"/>
          </a:xfrm>
        </p:grpSpPr>
        <p:sp>
          <p:nvSpPr>
            <p:cNvPr id="4603" name="Google Shape;4603;p6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4" name="Google Shape;4604;p6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5" name="Google Shape;4605;p6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6" name="Google Shape;4606;p6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7" name="Google Shape;4607;p6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8" name="Google Shape;4608;p60"/>
          <p:cNvGrpSpPr/>
          <p:nvPr/>
        </p:nvGrpSpPr>
        <p:grpSpPr>
          <a:xfrm>
            <a:off x="2559072" y="3594790"/>
            <a:ext cx="219345" cy="227301"/>
            <a:chOff x="3357325" y="2093500"/>
            <a:chExt cx="311525" cy="322825"/>
          </a:xfrm>
        </p:grpSpPr>
        <p:sp>
          <p:nvSpPr>
            <p:cNvPr id="4609" name="Google Shape;4609;p6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0" name="Google Shape;4610;p6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1" name="Google Shape;4611;p6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12" name="Google Shape;4612;p60"/>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13" name="Google Shape;4613;p60"/>
          <p:cNvGrpSpPr/>
          <p:nvPr/>
        </p:nvGrpSpPr>
        <p:grpSpPr>
          <a:xfrm>
            <a:off x="3353262" y="3538814"/>
            <a:ext cx="292078" cy="339253"/>
            <a:chOff x="4492800" y="2027925"/>
            <a:chExt cx="414825" cy="481825"/>
          </a:xfrm>
        </p:grpSpPr>
        <p:sp>
          <p:nvSpPr>
            <p:cNvPr id="4614" name="Google Shape;4614;p6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5" name="Google Shape;4615;p6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6" name="Google Shape;4616;p60"/>
          <p:cNvGrpSpPr/>
          <p:nvPr/>
        </p:nvGrpSpPr>
        <p:grpSpPr>
          <a:xfrm>
            <a:off x="3752354" y="3538805"/>
            <a:ext cx="339200" cy="339271"/>
            <a:chOff x="5049725" y="2027900"/>
            <a:chExt cx="481750" cy="481850"/>
          </a:xfrm>
        </p:grpSpPr>
        <p:sp>
          <p:nvSpPr>
            <p:cNvPr id="4617" name="Google Shape;4617;p6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8" name="Google Shape;4618;p6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9" name="Google Shape;4619;p6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0" name="Google Shape;4620;p6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1" name="Google Shape;4621;p6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2" name="Google Shape;4622;p6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3" name="Google Shape;4623;p6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4" name="Google Shape;4624;p6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5" name="Google Shape;4625;p60"/>
          <p:cNvGrpSpPr/>
          <p:nvPr/>
        </p:nvGrpSpPr>
        <p:grpSpPr>
          <a:xfrm>
            <a:off x="4225950" y="3538893"/>
            <a:ext cx="219890" cy="339095"/>
            <a:chOff x="5726350" y="2028150"/>
            <a:chExt cx="312300" cy="481600"/>
          </a:xfrm>
        </p:grpSpPr>
        <p:sp>
          <p:nvSpPr>
            <p:cNvPr id="4626" name="Google Shape;4626;p6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7" name="Google Shape;4627;p6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8" name="Google Shape;4628;p6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9" name="Google Shape;4629;p60"/>
          <p:cNvGrpSpPr/>
          <p:nvPr/>
        </p:nvGrpSpPr>
        <p:grpSpPr>
          <a:xfrm>
            <a:off x="4586141" y="3542000"/>
            <a:ext cx="332881" cy="332881"/>
            <a:chOff x="6239925" y="2032450"/>
            <a:chExt cx="472775" cy="472775"/>
          </a:xfrm>
        </p:grpSpPr>
        <p:sp>
          <p:nvSpPr>
            <p:cNvPr id="4630" name="Google Shape;4630;p6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1" name="Google Shape;4631;p6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2" name="Google Shape;4632;p60"/>
          <p:cNvGrpSpPr/>
          <p:nvPr/>
        </p:nvGrpSpPr>
        <p:grpSpPr>
          <a:xfrm>
            <a:off x="5035233" y="2364092"/>
            <a:ext cx="334641" cy="185425"/>
            <a:chOff x="903075" y="2730000"/>
            <a:chExt cx="475275" cy="263350"/>
          </a:xfrm>
        </p:grpSpPr>
        <p:sp>
          <p:nvSpPr>
            <p:cNvPr id="4633" name="Google Shape;4633;p6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4" name="Google Shape;4634;p6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5" name="Google Shape;4635;p6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6" name="Google Shape;4636;p60"/>
          <p:cNvGrpSpPr/>
          <p:nvPr/>
        </p:nvGrpSpPr>
        <p:grpSpPr>
          <a:xfrm>
            <a:off x="1239624" y="3538814"/>
            <a:ext cx="339253" cy="339253"/>
            <a:chOff x="1492675" y="2027925"/>
            <a:chExt cx="481825" cy="481825"/>
          </a:xfrm>
        </p:grpSpPr>
        <p:sp>
          <p:nvSpPr>
            <p:cNvPr id="4637" name="Google Shape;4637;p6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8" name="Google Shape;4638;p6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9" name="Google Shape;4639;p6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0" name="Google Shape;4640;p6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1" name="Google Shape;4641;p6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2" name="Google Shape;4642;p60"/>
          <p:cNvGrpSpPr/>
          <p:nvPr/>
        </p:nvGrpSpPr>
        <p:grpSpPr>
          <a:xfrm>
            <a:off x="5466000" y="2287178"/>
            <a:ext cx="339253" cy="339253"/>
            <a:chOff x="1492675" y="2620775"/>
            <a:chExt cx="481825" cy="481825"/>
          </a:xfrm>
        </p:grpSpPr>
        <p:sp>
          <p:nvSpPr>
            <p:cNvPr id="4643" name="Google Shape;4643;p6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4" name="Google Shape;4644;p6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45" name="Google Shape;4645;p60"/>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46" name="Google Shape;4646;p60"/>
          <p:cNvGrpSpPr/>
          <p:nvPr/>
        </p:nvGrpSpPr>
        <p:grpSpPr>
          <a:xfrm>
            <a:off x="6289754" y="2303161"/>
            <a:ext cx="333585" cy="307287"/>
            <a:chOff x="2682350" y="2643425"/>
            <a:chExt cx="473775" cy="436425"/>
          </a:xfrm>
        </p:grpSpPr>
        <p:sp>
          <p:nvSpPr>
            <p:cNvPr id="4647" name="Google Shape;4647;p6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8" name="Google Shape;4648;p6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9" name="Google Shape;4649;p6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0" name="Google Shape;4650;p6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6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2" name="Google Shape;4652;p6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3" name="Google Shape;4653;p6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4" name="Google Shape;4654;p60"/>
          <p:cNvGrpSpPr/>
          <p:nvPr/>
        </p:nvGrpSpPr>
        <p:grpSpPr>
          <a:xfrm>
            <a:off x="6755243" y="2287178"/>
            <a:ext cx="238531" cy="339253"/>
            <a:chOff x="3342725" y="2620775"/>
            <a:chExt cx="338775" cy="481825"/>
          </a:xfrm>
        </p:grpSpPr>
        <p:sp>
          <p:nvSpPr>
            <p:cNvPr id="4655" name="Google Shape;4655;p6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6" name="Google Shape;4656;p6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7" name="Google Shape;4657;p6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8" name="Google Shape;4658;p60"/>
          <p:cNvGrpSpPr/>
          <p:nvPr/>
        </p:nvGrpSpPr>
        <p:grpSpPr>
          <a:xfrm>
            <a:off x="7148994" y="2287178"/>
            <a:ext cx="278296" cy="339253"/>
            <a:chOff x="3907325" y="2620775"/>
            <a:chExt cx="395250" cy="481825"/>
          </a:xfrm>
        </p:grpSpPr>
        <p:sp>
          <p:nvSpPr>
            <p:cNvPr id="4659" name="Google Shape;4659;p6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0" name="Google Shape;4660;p6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6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2" name="Google Shape;4662;p6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3" name="Google Shape;4663;p60"/>
          <p:cNvGrpSpPr/>
          <p:nvPr/>
        </p:nvGrpSpPr>
        <p:grpSpPr>
          <a:xfrm>
            <a:off x="7542181" y="2297783"/>
            <a:ext cx="339253" cy="318042"/>
            <a:chOff x="4456875" y="2635825"/>
            <a:chExt cx="481825" cy="451700"/>
          </a:xfrm>
        </p:grpSpPr>
        <p:sp>
          <p:nvSpPr>
            <p:cNvPr id="4664" name="Google Shape;4664;p6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5" name="Google Shape;4665;p6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6" name="Google Shape;4666;p6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7" name="Google Shape;4667;p6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8" name="Google Shape;4668;p6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9" name="Google Shape;4669;p6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0" name="Google Shape;4670;p60"/>
          <p:cNvGrpSpPr/>
          <p:nvPr/>
        </p:nvGrpSpPr>
        <p:grpSpPr>
          <a:xfrm>
            <a:off x="7967105" y="2297783"/>
            <a:ext cx="339253" cy="318042"/>
            <a:chOff x="5049725" y="2635825"/>
            <a:chExt cx="481825" cy="451700"/>
          </a:xfrm>
        </p:grpSpPr>
        <p:sp>
          <p:nvSpPr>
            <p:cNvPr id="4671" name="Google Shape;4671;p6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2" name="Google Shape;4672;p6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3" name="Google Shape;4673;p6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4" name="Google Shape;4674;p60"/>
          <p:cNvGrpSpPr/>
          <p:nvPr/>
        </p:nvGrpSpPr>
        <p:grpSpPr>
          <a:xfrm>
            <a:off x="2211475" y="3952243"/>
            <a:ext cx="338566" cy="338373"/>
            <a:chOff x="5643000" y="2621375"/>
            <a:chExt cx="480850" cy="480575"/>
          </a:xfrm>
        </p:grpSpPr>
        <p:sp>
          <p:nvSpPr>
            <p:cNvPr id="4675" name="Google Shape;4675;p6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6" name="Google Shape;4676;p6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6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8" name="Google Shape;4678;p6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9" name="Google Shape;4679;p6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0" name="Google Shape;4680;p6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1" name="Google Shape;4681;p6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2" name="Google Shape;4682;p60"/>
          <p:cNvGrpSpPr/>
          <p:nvPr/>
        </p:nvGrpSpPr>
        <p:grpSpPr>
          <a:xfrm>
            <a:off x="4032695" y="3951803"/>
            <a:ext cx="339359" cy="339253"/>
            <a:chOff x="6235250" y="2620775"/>
            <a:chExt cx="481975" cy="481825"/>
          </a:xfrm>
        </p:grpSpPr>
        <p:sp>
          <p:nvSpPr>
            <p:cNvPr id="4683" name="Google Shape;4683;p6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4" name="Google Shape;4684;p6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5" name="Google Shape;4685;p6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6" name="Google Shape;4686;p6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7" name="Google Shape;4687;p6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88" name="Google Shape;4688;p60"/>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89" name="Google Shape;4689;p60"/>
          <p:cNvGrpSpPr/>
          <p:nvPr/>
        </p:nvGrpSpPr>
        <p:grpSpPr>
          <a:xfrm>
            <a:off x="5465078" y="2711317"/>
            <a:ext cx="341101" cy="339253"/>
            <a:chOff x="1535000" y="3223325"/>
            <a:chExt cx="484450" cy="481825"/>
          </a:xfrm>
        </p:grpSpPr>
        <p:sp>
          <p:nvSpPr>
            <p:cNvPr id="4690" name="Google Shape;4690;p6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1" name="Google Shape;4691;p6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6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3" name="Google Shape;4693;p60"/>
          <p:cNvGrpSpPr/>
          <p:nvPr/>
        </p:nvGrpSpPr>
        <p:grpSpPr>
          <a:xfrm>
            <a:off x="5872645" y="2746618"/>
            <a:ext cx="339253" cy="268649"/>
            <a:chOff x="2085525" y="3263750"/>
            <a:chExt cx="481825" cy="381550"/>
          </a:xfrm>
        </p:grpSpPr>
        <p:sp>
          <p:nvSpPr>
            <p:cNvPr id="4694" name="Google Shape;4694;p6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6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96" name="Google Shape;4696;p60"/>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97" name="Google Shape;4697;p60"/>
          <p:cNvGrpSpPr/>
          <p:nvPr/>
        </p:nvGrpSpPr>
        <p:grpSpPr>
          <a:xfrm>
            <a:off x="6704407" y="2711308"/>
            <a:ext cx="340204" cy="339271"/>
            <a:chOff x="3270450" y="3213625"/>
            <a:chExt cx="483175" cy="481850"/>
          </a:xfrm>
        </p:grpSpPr>
        <p:sp>
          <p:nvSpPr>
            <p:cNvPr id="4698" name="Google Shape;4698;p6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9" name="Google Shape;4699;p6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0" name="Google Shape;4700;p60"/>
          <p:cNvGrpSpPr/>
          <p:nvPr/>
        </p:nvGrpSpPr>
        <p:grpSpPr>
          <a:xfrm>
            <a:off x="7203676" y="2711317"/>
            <a:ext cx="168931" cy="339253"/>
            <a:chOff x="3984950" y="3213600"/>
            <a:chExt cx="239925" cy="481825"/>
          </a:xfrm>
        </p:grpSpPr>
        <p:sp>
          <p:nvSpPr>
            <p:cNvPr id="4701" name="Google Shape;4701;p6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2" name="Google Shape;4702;p6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03" name="Google Shape;4703;p60"/>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4" name="Google Shape;4704;p60"/>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05" name="Google Shape;4705;p60"/>
          <p:cNvGrpSpPr/>
          <p:nvPr/>
        </p:nvGrpSpPr>
        <p:grpSpPr>
          <a:xfrm>
            <a:off x="1736111" y="3981487"/>
            <a:ext cx="355218" cy="279880"/>
            <a:chOff x="5629975" y="3255775"/>
            <a:chExt cx="504500" cy="397500"/>
          </a:xfrm>
        </p:grpSpPr>
        <p:sp>
          <p:nvSpPr>
            <p:cNvPr id="4706" name="Google Shape;4706;p6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7" name="Google Shape;4707;p6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8" name="Google Shape;4708;p6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9" name="Google Shape;4709;p6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0" name="Google Shape;4710;p6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1" name="Google Shape;4711;p60"/>
          <p:cNvGrpSpPr/>
          <p:nvPr/>
        </p:nvGrpSpPr>
        <p:grpSpPr>
          <a:xfrm>
            <a:off x="3572294" y="3981593"/>
            <a:ext cx="340256" cy="279669"/>
            <a:chOff x="6234950" y="3255925"/>
            <a:chExt cx="483250" cy="397200"/>
          </a:xfrm>
        </p:grpSpPr>
        <p:sp>
          <p:nvSpPr>
            <p:cNvPr id="4712" name="Google Shape;4712;p6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3" name="Google Shape;4713;p6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4" name="Google Shape;4714;p6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5" name="Google Shape;4715;p6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6" name="Google Shape;4716;p6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7" name="Google Shape;4717;p6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8" name="Google Shape;4718;p60"/>
          <p:cNvGrpSpPr/>
          <p:nvPr/>
        </p:nvGrpSpPr>
        <p:grpSpPr>
          <a:xfrm>
            <a:off x="5043532" y="3125970"/>
            <a:ext cx="318042" cy="339253"/>
            <a:chOff x="914900" y="3806450"/>
            <a:chExt cx="451700" cy="481825"/>
          </a:xfrm>
        </p:grpSpPr>
        <p:sp>
          <p:nvSpPr>
            <p:cNvPr id="4719" name="Google Shape;4719;p6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0" name="Google Shape;4720;p6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1" name="Google Shape;4721;p6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2" name="Google Shape;4722;p6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3" name="Google Shape;4723;p6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4" name="Google Shape;4724;p60"/>
          <p:cNvGrpSpPr/>
          <p:nvPr/>
        </p:nvGrpSpPr>
        <p:grpSpPr>
          <a:xfrm>
            <a:off x="5462454" y="3125785"/>
            <a:ext cx="346347" cy="339623"/>
            <a:chOff x="1490050" y="3805975"/>
            <a:chExt cx="491900" cy="482350"/>
          </a:xfrm>
        </p:grpSpPr>
        <p:sp>
          <p:nvSpPr>
            <p:cNvPr id="4725" name="Google Shape;4725;p6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9" name="Google Shape;4729;p60"/>
          <p:cNvGrpSpPr/>
          <p:nvPr/>
        </p:nvGrpSpPr>
        <p:grpSpPr>
          <a:xfrm>
            <a:off x="5886322" y="3125970"/>
            <a:ext cx="311899" cy="339253"/>
            <a:chOff x="2104275" y="3806450"/>
            <a:chExt cx="442975" cy="481825"/>
          </a:xfrm>
        </p:grpSpPr>
        <p:sp>
          <p:nvSpPr>
            <p:cNvPr id="4730" name="Google Shape;4730;p6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6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2" name="Google Shape;4732;p60"/>
          <p:cNvGrpSpPr/>
          <p:nvPr/>
        </p:nvGrpSpPr>
        <p:grpSpPr>
          <a:xfrm>
            <a:off x="6309839" y="3125970"/>
            <a:ext cx="293416" cy="339253"/>
            <a:chOff x="2710875" y="3806450"/>
            <a:chExt cx="416725" cy="481825"/>
          </a:xfrm>
        </p:grpSpPr>
        <p:sp>
          <p:nvSpPr>
            <p:cNvPr id="4733" name="Google Shape;4733;p6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6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5" name="Google Shape;4735;p60"/>
          <p:cNvGrpSpPr/>
          <p:nvPr/>
        </p:nvGrpSpPr>
        <p:grpSpPr>
          <a:xfrm>
            <a:off x="6704883" y="3166412"/>
            <a:ext cx="339253" cy="258369"/>
            <a:chOff x="3271200" y="3863875"/>
            <a:chExt cx="481825" cy="366950"/>
          </a:xfrm>
        </p:grpSpPr>
        <p:sp>
          <p:nvSpPr>
            <p:cNvPr id="4736" name="Google Shape;4736;p6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7" name="Google Shape;4737;p6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8" name="Google Shape;4738;p60"/>
          <p:cNvGrpSpPr/>
          <p:nvPr/>
        </p:nvGrpSpPr>
        <p:grpSpPr>
          <a:xfrm>
            <a:off x="7140377" y="3126199"/>
            <a:ext cx="295528" cy="338795"/>
            <a:chOff x="3895050" y="3806775"/>
            <a:chExt cx="419725" cy="481175"/>
          </a:xfrm>
        </p:grpSpPr>
        <p:sp>
          <p:nvSpPr>
            <p:cNvPr id="4739" name="Google Shape;4739;p6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6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1" name="Google Shape;4741;p60"/>
          <p:cNvGrpSpPr/>
          <p:nvPr/>
        </p:nvGrpSpPr>
        <p:grpSpPr>
          <a:xfrm>
            <a:off x="7543659" y="3125979"/>
            <a:ext cx="336296" cy="339235"/>
            <a:chOff x="4464775" y="3806475"/>
            <a:chExt cx="477625" cy="481800"/>
          </a:xfrm>
        </p:grpSpPr>
        <p:sp>
          <p:nvSpPr>
            <p:cNvPr id="4742" name="Google Shape;4742;p6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6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8" name="Google Shape;4748;p60"/>
          <p:cNvGrpSpPr/>
          <p:nvPr/>
        </p:nvGrpSpPr>
        <p:grpSpPr>
          <a:xfrm>
            <a:off x="7967105" y="3125970"/>
            <a:ext cx="339253" cy="339253"/>
            <a:chOff x="5049725" y="3806450"/>
            <a:chExt cx="481825" cy="481825"/>
          </a:xfrm>
        </p:grpSpPr>
        <p:sp>
          <p:nvSpPr>
            <p:cNvPr id="4749" name="Google Shape;4749;p6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2" name="Google Shape;4752;p60"/>
          <p:cNvGrpSpPr/>
          <p:nvPr/>
        </p:nvGrpSpPr>
        <p:grpSpPr>
          <a:xfrm>
            <a:off x="1276714" y="3951798"/>
            <a:ext cx="339253" cy="339253"/>
            <a:chOff x="5651375" y="3806450"/>
            <a:chExt cx="481825" cy="481825"/>
          </a:xfrm>
        </p:grpSpPr>
        <p:sp>
          <p:nvSpPr>
            <p:cNvPr id="4753" name="Google Shape;4753;p6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6" name="Google Shape;4756;p6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7" name="Google Shape;4757;p60"/>
          <p:cNvGrpSpPr/>
          <p:nvPr/>
        </p:nvGrpSpPr>
        <p:grpSpPr>
          <a:xfrm>
            <a:off x="3153646" y="3953787"/>
            <a:ext cx="298503" cy="335275"/>
            <a:chOff x="6264300" y="3809300"/>
            <a:chExt cx="423950" cy="476175"/>
          </a:xfrm>
        </p:grpSpPr>
        <p:sp>
          <p:nvSpPr>
            <p:cNvPr id="4758" name="Google Shape;4758;p6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9" name="Google Shape;4759;p6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0" name="Google Shape;4760;p6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1" name="Google Shape;4761;p60"/>
          <p:cNvGrpSpPr/>
          <p:nvPr/>
        </p:nvGrpSpPr>
        <p:grpSpPr>
          <a:xfrm>
            <a:off x="5032267" y="3538881"/>
            <a:ext cx="340573" cy="339271"/>
            <a:chOff x="898875" y="4399275"/>
            <a:chExt cx="483700" cy="481850"/>
          </a:xfrm>
        </p:grpSpPr>
        <p:sp>
          <p:nvSpPr>
            <p:cNvPr id="4762" name="Google Shape;4762;p6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3" name="Google Shape;4763;p60"/>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5" name="Google Shape;4765;p6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6" name="Google Shape;4766;p6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0" name="Google Shape;4770;p60"/>
          <p:cNvGrpSpPr/>
          <p:nvPr/>
        </p:nvGrpSpPr>
        <p:grpSpPr>
          <a:xfrm>
            <a:off x="5466000" y="3554133"/>
            <a:ext cx="339253" cy="308765"/>
            <a:chOff x="1492675" y="4420975"/>
            <a:chExt cx="481825" cy="438525"/>
          </a:xfrm>
        </p:grpSpPr>
        <p:sp>
          <p:nvSpPr>
            <p:cNvPr id="4771" name="Google Shape;4771;p6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2" name="Google Shape;4772;p6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6" name="Google Shape;4776;p60"/>
          <p:cNvGrpSpPr/>
          <p:nvPr/>
        </p:nvGrpSpPr>
        <p:grpSpPr>
          <a:xfrm>
            <a:off x="5870982" y="3539558"/>
            <a:ext cx="342580" cy="337915"/>
            <a:chOff x="2084100" y="4400250"/>
            <a:chExt cx="486550" cy="479925"/>
          </a:xfrm>
        </p:grpSpPr>
        <p:sp>
          <p:nvSpPr>
            <p:cNvPr id="4777" name="Google Shape;4777;p6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6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1" name="Google Shape;4781;p6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2" name="Google Shape;4782;p6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3" name="Google Shape;4783;p60"/>
          <p:cNvGrpSpPr/>
          <p:nvPr/>
        </p:nvGrpSpPr>
        <p:grpSpPr>
          <a:xfrm>
            <a:off x="6307462" y="3538907"/>
            <a:ext cx="298169" cy="339218"/>
            <a:chOff x="2707950" y="4399325"/>
            <a:chExt cx="423475" cy="481775"/>
          </a:xfrm>
        </p:grpSpPr>
        <p:sp>
          <p:nvSpPr>
            <p:cNvPr id="4784" name="Google Shape;4784;p6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5" name="Google Shape;4785;p6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8" name="Google Shape;4788;p6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9" name="Google Shape;4789;p6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0" name="Google Shape;4790;p6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4" name="Google Shape;4794;p6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5" name="Google Shape;4795;p6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6" name="Google Shape;4796;p60"/>
          <p:cNvGrpSpPr/>
          <p:nvPr/>
        </p:nvGrpSpPr>
        <p:grpSpPr>
          <a:xfrm>
            <a:off x="6736981" y="3538881"/>
            <a:ext cx="275057" cy="339271"/>
            <a:chOff x="3330525" y="4399275"/>
            <a:chExt cx="390650" cy="481850"/>
          </a:xfrm>
        </p:grpSpPr>
        <p:sp>
          <p:nvSpPr>
            <p:cNvPr id="4797" name="Google Shape;4797;p6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8" name="Google Shape;4798;p6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0"/>
          <p:cNvGrpSpPr/>
          <p:nvPr/>
        </p:nvGrpSpPr>
        <p:grpSpPr>
          <a:xfrm>
            <a:off x="7161510" y="3538890"/>
            <a:ext cx="253265" cy="339253"/>
            <a:chOff x="3938800" y="4399275"/>
            <a:chExt cx="359700" cy="481825"/>
          </a:xfrm>
        </p:grpSpPr>
        <p:sp>
          <p:nvSpPr>
            <p:cNvPr id="4805" name="Google Shape;4805;p6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0" name="Google Shape;4810;p60"/>
          <p:cNvGrpSpPr/>
          <p:nvPr/>
        </p:nvGrpSpPr>
        <p:grpSpPr>
          <a:xfrm>
            <a:off x="7632288" y="3538890"/>
            <a:ext cx="159039" cy="339253"/>
            <a:chOff x="4584850" y="4399275"/>
            <a:chExt cx="225875" cy="481825"/>
          </a:xfrm>
        </p:grpSpPr>
        <p:sp>
          <p:nvSpPr>
            <p:cNvPr id="4811" name="Google Shape;4811;p6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2" name="Google Shape;4812;p6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13" name="Google Shape;4813;p60"/>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14" name="Google Shape;4814;p60"/>
          <p:cNvGrpSpPr/>
          <p:nvPr/>
        </p:nvGrpSpPr>
        <p:grpSpPr>
          <a:xfrm>
            <a:off x="817316" y="3951795"/>
            <a:ext cx="339253" cy="339253"/>
            <a:chOff x="5642550" y="4399275"/>
            <a:chExt cx="481825" cy="481825"/>
          </a:xfrm>
        </p:grpSpPr>
        <p:sp>
          <p:nvSpPr>
            <p:cNvPr id="4815" name="Google Shape;4815;p6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0"/>
          <p:cNvGrpSpPr/>
          <p:nvPr/>
        </p:nvGrpSpPr>
        <p:grpSpPr>
          <a:xfrm>
            <a:off x="2670186" y="3963703"/>
            <a:ext cx="363316" cy="315437"/>
            <a:chOff x="6218300" y="4416175"/>
            <a:chExt cx="516000" cy="448000"/>
          </a:xfrm>
        </p:grpSpPr>
        <p:sp>
          <p:nvSpPr>
            <p:cNvPr id="4818" name="Google Shape;4818;p6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0" name="Google Shape;4820;p6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1" name="Google Shape;4821;p60"/>
          <p:cNvGrpSpPr/>
          <p:nvPr/>
        </p:nvGrpSpPr>
        <p:grpSpPr>
          <a:xfrm>
            <a:off x="5870391" y="3951792"/>
            <a:ext cx="339253" cy="339253"/>
            <a:chOff x="899850" y="4992125"/>
            <a:chExt cx="481825" cy="481825"/>
          </a:xfrm>
        </p:grpSpPr>
        <p:sp>
          <p:nvSpPr>
            <p:cNvPr id="4822" name="Google Shape;4822;p6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4" name="Google Shape;4824;p6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5" name="Google Shape;4825;p60"/>
          <p:cNvGrpSpPr/>
          <p:nvPr/>
        </p:nvGrpSpPr>
        <p:grpSpPr>
          <a:xfrm>
            <a:off x="5410993" y="3951792"/>
            <a:ext cx="339253" cy="339253"/>
            <a:chOff x="1492675" y="4992125"/>
            <a:chExt cx="481825" cy="481825"/>
          </a:xfrm>
        </p:grpSpPr>
        <p:sp>
          <p:nvSpPr>
            <p:cNvPr id="4826" name="Google Shape;4826;p6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0"/>
          <p:cNvGrpSpPr/>
          <p:nvPr/>
        </p:nvGrpSpPr>
        <p:grpSpPr>
          <a:xfrm>
            <a:off x="4951595" y="3951792"/>
            <a:ext cx="339253" cy="339253"/>
            <a:chOff x="2085525" y="4992125"/>
            <a:chExt cx="481825" cy="481825"/>
          </a:xfrm>
        </p:grpSpPr>
        <p:sp>
          <p:nvSpPr>
            <p:cNvPr id="4829" name="Google Shape;4829;p6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0"/>
          <p:cNvGrpSpPr/>
          <p:nvPr/>
        </p:nvGrpSpPr>
        <p:grpSpPr>
          <a:xfrm>
            <a:off x="6789344" y="3951792"/>
            <a:ext cx="339253" cy="339253"/>
            <a:chOff x="2678350" y="4992125"/>
            <a:chExt cx="481825" cy="481825"/>
          </a:xfrm>
        </p:grpSpPr>
        <p:sp>
          <p:nvSpPr>
            <p:cNvPr id="4832" name="Google Shape;4832;p6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5" name="Google Shape;4835;p60"/>
          <p:cNvGrpSpPr/>
          <p:nvPr/>
        </p:nvGrpSpPr>
        <p:grpSpPr>
          <a:xfrm>
            <a:off x="4492198" y="3951792"/>
            <a:ext cx="339253" cy="339253"/>
            <a:chOff x="3271200" y="4992125"/>
            <a:chExt cx="481825" cy="481825"/>
          </a:xfrm>
        </p:grpSpPr>
        <p:sp>
          <p:nvSpPr>
            <p:cNvPr id="4836" name="Google Shape;4836;p6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7" name="Google Shape;4837;p6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6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9" name="Google Shape;4839;p60"/>
          <p:cNvGrpSpPr/>
          <p:nvPr/>
        </p:nvGrpSpPr>
        <p:grpSpPr>
          <a:xfrm>
            <a:off x="6329788" y="3952813"/>
            <a:ext cx="339411" cy="337211"/>
            <a:chOff x="5049575" y="4993600"/>
            <a:chExt cx="482050" cy="478925"/>
          </a:xfrm>
        </p:grpSpPr>
        <p:sp>
          <p:nvSpPr>
            <p:cNvPr id="4840" name="Google Shape;4840;p6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44" name="Google Shape;4844;p60"/>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4845" name="Google Shape;4845;p6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4846" name="Google Shape;4846;p60"/>
          <p:cNvGrpSpPr/>
          <p:nvPr/>
        </p:nvGrpSpPr>
        <p:grpSpPr>
          <a:xfrm>
            <a:off x="7248742" y="3975375"/>
            <a:ext cx="195300" cy="343772"/>
            <a:chOff x="3999225" y="4364775"/>
            <a:chExt cx="195300" cy="343772"/>
          </a:xfrm>
        </p:grpSpPr>
        <p:grpSp>
          <p:nvGrpSpPr>
            <p:cNvPr id="4847" name="Google Shape;4847;p60"/>
            <p:cNvGrpSpPr/>
            <p:nvPr/>
          </p:nvGrpSpPr>
          <p:grpSpPr>
            <a:xfrm>
              <a:off x="4048568" y="4562577"/>
              <a:ext cx="97317" cy="145970"/>
              <a:chOff x="1529575" y="2222650"/>
              <a:chExt cx="203125" cy="304675"/>
            </a:xfrm>
          </p:grpSpPr>
          <p:sp>
            <p:nvSpPr>
              <p:cNvPr id="4848" name="Google Shape;4848;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60"/>
            <p:cNvGrpSpPr/>
            <p:nvPr/>
          </p:nvGrpSpPr>
          <p:grpSpPr>
            <a:xfrm>
              <a:off x="3999225" y="4364775"/>
              <a:ext cx="195300" cy="195300"/>
              <a:chOff x="3999225" y="4364775"/>
              <a:chExt cx="195300" cy="195300"/>
            </a:xfrm>
          </p:grpSpPr>
          <p:sp>
            <p:nvSpPr>
              <p:cNvPr id="4851" name="Google Shape;4851;p60"/>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0"/>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3" name="Google Shape;4853;p60"/>
          <p:cNvGrpSpPr/>
          <p:nvPr/>
        </p:nvGrpSpPr>
        <p:grpSpPr>
          <a:xfrm>
            <a:off x="7564186" y="3991627"/>
            <a:ext cx="277088" cy="259611"/>
            <a:chOff x="4335888" y="4398114"/>
            <a:chExt cx="277088" cy="259611"/>
          </a:xfrm>
        </p:grpSpPr>
        <p:grpSp>
          <p:nvGrpSpPr>
            <p:cNvPr id="4854" name="Google Shape;4854;p60"/>
            <p:cNvGrpSpPr/>
            <p:nvPr/>
          </p:nvGrpSpPr>
          <p:grpSpPr>
            <a:xfrm>
              <a:off x="4335888" y="4462425"/>
              <a:ext cx="195300" cy="195300"/>
              <a:chOff x="4335888" y="4462425"/>
              <a:chExt cx="195300" cy="195300"/>
            </a:xfrm>
          </p:grpSpPr>
          <p:sp>
            <p:nvSpPr>
              <p:cNvPr id="4855" name="Google Shape;4855;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60"/>
            <p:cNvGrpSpPr/>
            <p:nvPr/>
          </p:nvGrpSpPr>
          <p:grpSpPr>
            <a:xfrm>
              <a:off x="4509813" y="4398114"/>
              <a:ext cx="103162" cy="103198"/>
              <a:chOff x="2277975" y="2021700"/>
              <a:chExt cx="215325" cy="215400"/>
            </a:xfrm>
          </p:grpSpPr>
          <p:sp>
            <p:nvSpPr>
              <p:cNvPr id="4858" name="Google Shape;4858;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0" name="Google Shape;4860;p60"/>
          <p:cNvGrpSpPr/>
          <p:nvPr/>
        </p:nvGrpSpPr>
        <p:grpSpPr>
          <a:xfrm>
            <a:off x="7961419" y="4049613"/>
            <a:ext cx="392275" cy="195300"/>
            <a:chOff x="4752588" y="4440200"/>
            <a:chExt cx="392275" cy="195300"/>
          </a:xfrm>
        </p:grpSpPr>
        <p:grpSp>
          <p:nvGrpSpPr>
            <p:cNvPr id="4861" name="Google Shape;4861;p60"/>
            <p:cNvGrpSpPr/>
            <p:nvPr/>
          </p:nvGrpSpPr>
          <p:grpSpPr>
            <a:xfrm>
              <a:off x="4950384" y="4469728"/>
              <a:ext cx="194479" cy="136244"/>
              <a:chOff x="3163375" y="2175125"/>
              <a:chExt cx="405925" cy="284375"/>
            </a:xfrm>
          </p:grpSpPr>
          <p:sp>
            <p:nvSpPr>
              <p:cNvPr id="4862" name="Google Shape;4862;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 name="Google Shape;4865;p60"/>
            <p:cNvGrpSpPr/>
            <p:nvPr/>
          </p:nvGrpSpPr>
          <p:grpSpPr>
            <a:xfrm>
              <a:off x="4752588" y="4440200"/>
              <a:ext cx="195300" cy="195300"/>
              <a:chOff x="4335888" y="4462425"/>
              <a:chExt cx="195300" cy="195300"/>
            </a:xfrm>
          </p:grpSpPr>
          <p:sp>
            <p:nvSpPr>
              <p:cNvPr id="4866" name="Google Shape;4866;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71"/>
        <p:cNvGrpSpPr/>
        <p:nvPr/>
      </p:nvGrpSpPr>
      <p:grpSpPr>
        <a:xfrm>
          <a:off x="0" y="0"/>
          <a:ext cx="0" cy="0"/>
          <a:chOff x="0" y="0"/>
          <a:chExt cx="0" cy="0"/>
        </a:xfrm>
      </p:grpSpPr>
      <p:grpSp>
        <p:nvGrpSpPr>
          <p:cNvPr id="4872" name="Google Shape;4872;p61"/>
          <p:cNvGrpSpPr/>
          <p:nvPr/>
        </p:nvGrpSpPr>
        <p:grpSpPr>
          <a:xfrm>
            <a:off x="856199" y="1311179"/>
            <a:ext cx="322099" cy="370529"/>
            <a:chOff x="-42971725" y="3217825"/>
            <a:chExt cx="275675" cy="317125"/>
          </a:xfrm>
        </p:grpSpPr>
        <p:sp>
          <p:nvSpPr>
            <p:cNvPr id="4873" name="Google Shape;4873;p6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61"/>
          <p:cNvGrpSpPr/>
          <p:nvPr/>
        </p:nvGrpSpPr>
        <p:grpSpPr>
          <a:xfrm>
            <a:off x="828113" y="1779835"/>
            <a:ext cx="378270" cy="337551"/>
            <a:chOff x="-42996150" y="3612600"/>
            <a:chExt cx="323750" cy="288900"/>
          </a:xfrm>
        </p:grpSpPr>
        <p:sp>
          <p:nvSpPr>
            <p:cNvPr id="4877" name="Google Shape;4877;p6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61"/>
          <p:cNvGrpSpPr/>
          <p:nvPr/>
        </p:nvGrpSpPr>
        <p:grpSpPr>
          <a:xfrm>
            <a:off x="830874" y="2189205"/>
            <a:ext cx="372749" cy="370909"/>
            <a:chOff x="-42994575" y="3950300"/>
            <a:chExt cx="319025" cy="317450"/>
          </a:xfrm>
        </p:grpSpPr>
        <p:sp>
          <p:nvSpPr>
            <p:cNvPr id="4881" name="Google Shape;4881;p6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4" name="Google Shape;4884;p61"/>
          <p:cNvGrpSpPr/>
          <p:nvPr/>
        </p:nvGrpSpPr>
        <p:grpSpPr>
          <a:xfrm>
            <a:off x="2984269" y="1336037"/>
            <a:ext cx="371785" cy="370879"/>
            <a:chOff x="-41111350" y="3239100"/>
            <a:chExt cx="318200" cy="317425"/>
          </a:xfrm>
        </p:grpSpPr>
        <p:sp>
          <p:nvSpPr>
            <p:cNvPr id="4885" name="Google Shape;4885;p6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61"/>
          <p:cNvGrpSpPr/>
          <p:nvPr/>
        </p:nvGrpSpPr>
        <p:grpSpPr>
          <a:xfrm>
            <a:off x="2980588" y="1771568"/>
            <a:ext cx="379146" cy="370967"/>
            <a:chOff x="-41117650" y="3605525"/>
            <a:chExt cx="324500" cy="317500"/>
          </a:xfrm>
        </p:grpSpPr>
        <p:sp>
          <p:nvSpPr>
            <p:cNvPr id="4890" name="Google Shape;4890;p6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3" name="Google Shape;4893;p61"/>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4" name="Google Shape;4894;p61"/>
          <p:cNvGrpSpPr/>
          <p:nvPr/>
        </p:nvGrpSpPr>
        <p:grpSpPr>
          <a:xfrm>
            <a:off x="1806843" y="2663092"/>
            <a:ext cx="216271" cy="371814"/>
            <a:chOff x="-39205300" y="3220175"/>
            <a:chExt cx="185100" cy="318225"/>
          </a:xfrm>
        </p:grpSpPr>
        <p:sp>
          <p:nvSpPr>
            <p:cNvPr id="4895" name="Google Shape;4895;p6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61"/>
          <p:cNvGrpSpPr/>
          <p:nvPr/>
        </p:nvGrpSpPr>
        <p:grpSpPr>
          <a:xfrm>
            <a:off x="1772370" y="3123163"/>
            <a:ext cx="300016" cy="369273"/>
            <a:chOff x="-39248625" y="3588600"/>
            <a:chExt cx="256775" cy="316050"/>
          </a:xfrm>
        </p:grpSpPr>
        <p:sp>
          <p:nvSpPr>
            <p:cNvPr id="4898" name="Google Shape;4898;p6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0" name="Google Shape;4900;p61"/>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1"/>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2" name="Google Shape;4902;p61"/>
          <p:cNvGrpSpPr/>
          <p:nvPr/>
        </p:nvGrpSpPr>
        <p:grpSpPr>
          <a:xfrm>
            <a:off x="1223084" y="1311179"/>
            <a:ext cx="429504" cy="370879"/>
            <a:chOff x="-42651700" y="3217825"/>
            <a:chExt cx="367600" cy="317425"/>
          </a:xfrm>
        </p:grpSpPr>
        <p:sp>
          <p:nvSpPr>
            <p:cNvPr id="4903" name="Google Shape;4903;p6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61"/>
          <p:cNvGrpSpPr/>
          <p:nvPr/>
        </p:nvGrpSpPr>
        <p:grpSpPr>
          <a:xfrm>
            <a:off x="1258516" y="1750829"/>
            <a:ext cx="358640" cy="363226"/>
            <a:chOff x="-42617300" y="3587775"/>
            <a:chExt cx="306950" cy="310875"/>
          </a:xfrm>
        </p:grpSpPr>
        <p:sp>
          <p:nvSpPr>
            <p:cNvPr id="4908" name="Google Shape;4908;p6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0" name="Google Shape;4910;p61"/>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1" name="Google Shape;4911;p61"/>
          <p:cNvGrpSpPr/>
          <p:nvPr/>
        </p:nvGrpSpPr>
        <p:grpSpPr>
          <a:xfrm>
            <a:off x="3430343" y="1335569"/>
            <a:ext cx="376926" cy="370324"/>
            <a:chOff x="-40748275" y="3238700"/>
            <a:chExt cx="322600" cy="316950"/>
          </a:xfrm>
        </p:grpSpPr>
        <p:sp>
          <p:nvSpPr>
            <p:cNvPr id="4912" name="Google Shape;4912;p6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61"/>
          <p:cNvGrpSpPr/>
          <p:nvPr/>
        </p:nvGrpSpPr>
        <p:grpSpPr>
          <a:xfrm>
            <a:off x="3432899" y="1803553"/>
            <a:ext cx="371814" cy="338690"/>
            <a:chOff x="-40745125" y="3632900"/>
            <a:chExt cx="318225" cy="289875"/>
          </a:xfrm>
        </p:grpSpPr>
        <p:sp>
          <p:nvSpPr>
            <p:cNvPr id="4919" name="Google Shape;4919;p6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61"/>
          <p:cNvGrpSpPr/>
          <p:nvPr/>
        </p:nvGrpSpPr>
        <p:grpSpPr>
          <a:xfrm>
            <a:off x="3437047" y="2214764"/>
            <a:ext cx="363518" cy="370178"/>
            <a:chOff x="-40742750" y="3972175"/>
            <a:chExt cx="311125" cy="316825"/>
          </a:xfrm>
        </p:grpSpPr>
        <p:sp>
          <p:nvSpPr>
            <p:cNvPr id="4927" name="Google Shape;4927;p6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61"/>
          <p:cNvGrpSpPr/>
          <p:nvPr/>
        </p:nvGrpSpPr>
        <p:grpSpPr>
          <a:xfrm>
            <a:off x="2219708" y="2664932"/>
            <a:ext cx="266892" cy="369974"/>
            <a:chOff x="-38860325" y="3221750"/>
            <a:chExt cx="228425" cy="316650"/>
          </a:xfrm>
        </p:grpSpPr>
        <p:sp>
          <p:nvSpPr>
            <p:cNvPr id="4930" name="Google Shape;4930;p6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4" name="Google Shape;4934;p61"/>
          <p:cNvGrpSpPr/>
          <p:nvPr/>
        </p:nvGrpSpPr>
        <p:grpSpPr>
          <a:xfrm>
            <a:off x="2170515" y="3126989"/>
            <a:ext cx="380081" cy="367111"/>
            <a:chOff x="-38905225" y="3591875"/>
            <a:chExt cx="325300" cy="314200"/>
          </a:xfrm>
        </p:grpSpPr>
        <p:sp>
          <p:nvSpPr>
            <p:cNvPr id="4935" name="Google Shape;4935;p6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8" name="Google Shape;4938;p61"/>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9" name="Google Shape;4939;p61"/>
          <p:cNvGrpSpPr/>
          <p:nvPr/>
        </p:nvGrpSpPr>
        <p:grpSpPr>
          <a:xfrm>
            <a:off x="3977265" y="3112069"/>
            <a:ext cx="290815" cy="369740"/>
            <a:chOff x="-37370925" y="3579105"/>
            <a:chExt cx="248900" cy="316450"/>
          </a:xfrm>
        </p:grpSpPr>
        <p:sp>
          <p:nvSpPr>
            <p:cNvPr id="4940" name="Google Shape;4940;p6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2" name="Google Shape;4942;p61"/>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1"/>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4" name="Google Shape;4944;p61"/>
          <p:cNvGrpSpPr/>
          <p:nvPr/>
        </p:nvGrpSpPr>
        <p:grpSpPr>
          <a:xfrm>
            <a:off x="1670640" y="2190140"/>
            <a:ext cx="371814" cy="369974"/>
            <a:chOff x="-42259725" y="3951100"/>
            <a:chExt cx="318225" cy="316650"/>
          </a:xfrm>
        </p:grpSpPr>
        <p:sp>
          <p:nvSpPr>
            <p:cNvPr id="4945" name="Google Shape;4945;p6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61"/>
          <p:cNvGrpSpPr/>
          <p:nvPr/>
        </p:nvGrpSpPr>
        <p:grpSpPr>
          <a:xfrm>
            <a:off x="3869002" y="1369161"/>
            <a:ext cx="370879" cy="337755"/>
            <a:chOff x="-40378075" y="3267450"/>
            <a:chExt cx="317425" cy="289075"/>
          </a:xfrm>
        </p:grpSpPr>
        <p:sp>
          <p:nvSpPr>
            <p:cNvPr id="4948" name="Google Shape;4948;p6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2" name="Google Shape;4952;p61"/>
          <p:cNvGrpSpPr/>
          <p:nvPr/>
        </p:nvGrpSpPr>
        <p:grpSpPr>
          <a:xfrm>
            <a:off x="3872668" y="1770429"/>
            <a:ext cx="363548" cy="369974"/>
            <a:chOff x="-40372575" y="3604550"/>
            <a:chExt cx="311150" cy="316650"/>
          </a:xfrm>
        </p:grpSpPr>
        <p:sp>
          <p:nvSpPr>
            <p:cNvPr id="4953" name="Google Shape;4953;p6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6" name="Google Shape;4956;p61"/>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7" name="Google Shape;4957;p61"/>
          <p:cNvGrpSpPr/>
          <p:nvPr/>
        </p:nvGrpSpPr>
        <p:grpSpPr>
          <a:xfrm>
            <a:off x="2596617" y="2663092"/>
            <a:ext cx="399038" cy="372165"/>
            <a:chOff x="-38542250" y="3220175"/>
            <a:chExt cx="341525" cy="318525"/>
          </a:xfrm>
        </p:grpSpPr>
        <p:sp>
          <p:nvSpPr>
            <p:cNvPr id="4958" name="Google Shape;4958;p6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1" name="Google Shape;4961;p61"/>
          <p:cNvGrpSpPr/>
          <p:nvPr/>
        </p:nvGrpSpPr>
        <p:grpSpPr>
          <a:xfrm>
            <a:off x="2618549" y="3122462"/>
            <a:ext cx="369974" cy="369068"/>
            <a:chOff x="-38537400" y="3588000"/>
            <a:chExt cx="316650" cy="315875"/>
          </a:xfrm>
        </p:grpSpPr>
        <p:sp>
          <p:nvSpPr>
            <p:cNvPr id="4962" name="Google Shape;4962;p6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61"/>
          <p:cNvGrpSpPr/>
          <p:nvPr/>
        </p:nvGrpSpPr>
        <p:grpSpPr>
          <a:xfrm>
            <a:off x="2617629" y="3579991"/>
            <a:ext cx="371814" cy="369974"/>
            <a:chOff x="-38538975" y="3954250"/>
            <a:chExt cx="318225" cy="316650"/>
          </a:xfrm>
        </p:grpSpPr>
        <p:sp>
          <p:nvSpPr>
            <p:cNvPr id="4967" name="Google Shape;4967;p6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61"/>
          <p:cNvGrpSpPr/>
          <p:nvPr/>
        </p:nvGrpSpPr>
        <p:grpSpPr>
          <a:xfrm>
            <a:off x="3934941" y="3574918"/>
            <a:ext cx="375465" cy="371814"/>
            <a:chOff x="-37385100" y="3949908"/>
            <a:chExt cx="321350" cy="318225"/>
          </a:xfrm>
        </p:grpSpPr>
        <p:sp>
          <p:nvSpPr>
            <p:cNvPr id="4970" name="Google Shape;4970;p6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61"/>
          <p:cNvGrpSpPr/>
          <p:nvPr/>
        </p:nvGrpSpPr>
        <p:grpSpPr>
          <a:xfrm>
            <a:off x="2110600" y="1310478"/>
            <a:ext cx="370909" cy="370675"/>
            <a:chOff x="-41895050" y="3217225"/>
            <a:chExt cx="317450" cy="317250"/>
          </a:xfrm>
        </p:grpSpPr>
        <p:sp>
          <p:nvSpPr>
            <p:cNvPr id="4973" name="Google Shape;4973;p6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61"/>
          <p:cNvGrpSpPr/>
          <p:nvPr/>
        </p:nvGrpSpPr>
        <p:grpSpPr>
          <a:xfrm>
            <a:off x="2110148" y="1747412"/>
            <a:ext cx="371814" cy="369974"/>
            <a:chOff x="-41893475" y="3584850"/>
            <a:chExt cx="318225" cy="316650"/>
          </a:xfrm>
        </p:grpSpPr>
        <p:sp>
          <p:nvSpPr>
            <p:cNvPr id="4979" name="Google Shape;4979;p6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3" name="Google Shape;4983;p61"/>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1"/>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5" name="Google Shape;4985;p61"/>
          <p:cNvGrpSpPr/>
          <p:nvPr/>
        </p:nvGrpSpPr>
        <p:grpSpPr>
          <a:xfrm>
            <a:off x="880176" y="3142704"/>
            <a:ext cx="337522" cy="370909"/>
            <a:chOff x="-39998250" y="3605325"/>
            <a:chExt cx="288875" cy="317450"/>
          </a:xfrm>
        </p:grpSpPr>
        <p:sp>
          <p:nvSpPr>
            <p:cNvPr id="4986" name="Google Shape;4986;p6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61"/>
          <p:cNvGrpSpPr/>
          <p:nvPr/>
        </p:nvGrpSpPr>
        <p:grpSpPr>
          <a:xfrm>
            <a:off x="863950" y="3601168"/>
            <a:ext cx="369974" cy="369945"/>
            <a:chOff x="-40011050" y="3972375"/>
            <a:chExt cx="316650" cy="316625"/>
          </a:xfrm>
        </p:grpSpPr>
        <p:sp>
          <p:nvSpPr>
            <p:cNvPr id="4989" name="Google Shape;4989;p6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61"/>
          <p:cNvGrpSpPr/>
          <p:nvPr/>
        </p:nvGrpSpPr>
        <p:grpSpPr>
          <a:xfrm>
            <a:off x="3095881" y="2665867"/>
            <a:ext cx="266921" cy="369039"/>
            <a:chOff x="-38129425" y="3222550"/>
            <a:chExt cx="228450" cy="315850"/>
          </a:xfrm>
        </p:grpSpPr>
        <p:sp>
          <p:nvSpPr>
            <p:cNvPr id="4992" name="Google Shape;4992;p6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61"/>
          <p:cNvGrpSpPr/>
          <p:nvPr/>
        </p:nvGrpSpPr>
        <p:grpSpPr>
          <a:xfrm>
            <a:off x="3050850" y="3122462"/>
            <a:ext cx="371785" cy="369974"/>
            <a:chOff x="-38172725" y="3588000"/>
            <a:chExt cx="318200" cy="316650"/>
          </a:xfrm>
        </p:grpSpPr>
        <p:sp>
          <p:nvSpPr>
            <p:cNvPr id="4995" name="Google Shape;4995;p6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61"/>
          <p:cNvGrpSpPr/>
          <p:nvPr/>
        </p:nvGrpSpPr>
        <p:grpSpPr>
          <a:xfrm>
            <a:off x="3126752" y="3580897"/>
            <a:ext cx="219981" cy="369974"/>
            <a:chOff x="-38109725" y="3955025"/>
            <a:chExt cx="188275" cy="316650"/>
          </a:xfrm>
        </p:grpSpPr>
        <p:sp>
          <p:nvSpPr>
            <p:cNvPr id="5004" name="Google Shape;5004;p6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6" name="Google Shape;5006;p61"/>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7" name="Google Shape;5007;p61"/>
          <p:cNvGrpSpPr/>
          <p:nvPr/>
        </p:nvGrpSpPr>
        <p:grpSpPr>
          <a:xfrm>
            <a:off x="2542151" y="1312318"/>
            <a:ext cx="373654" cy="369068"/>
            <a:chOff x="-41530375" y="3218800"/>
            <a:chExt cx="319800" cy="315875"/>
          </a:xfrm>
        </p:grpSpPr>
        <p:sp>
          <p:nvSpPr>
            <p:cNvPr id="5008" name="Google Shape;5008;p6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61"/>
          <p:cNvGrpSpPr/>
          <p:nvPr/>
        </p:nvGrpSpPr>
        <p:grpSpPr>
          <a:xfrm>
            <a:off x="2544444" y="1827476"/>
            <a:ext cx="369068" cy="289004"/>
            <a:chOff x="-41526450" y="3653375"/>
            <a:chExt cx="315875" cy="247350"/>
          </a:xfrm>
        </p:grpSpPr>
        <p:sp>
          <p:nvSpPr>
            <p:cNvPr id="5011" name="Google Shape;5011;p6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1"/>
          <p:cNvGrpSpPr/>
          <p:nvPr/>
        </p:nvGrpSpPr>
        <p:grpSpPr>
          <a:xfrm>
            <a:off x="2545831" y="2190140"/>
            <a:ext cx="366293" cy="369974"/>
            <a:chOff x="-41526450" y="3951100"/>
            <a:chExt cx="313500" cy="316650"/>
          </a:xfrm>
        </p:grpSpPr>
        <p:sp>
          <p:nvSpPr>
            <p:cNvPr id="5014" name="Google Shape;5014;p6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61"/>
          <p:cNvGrpSpPr/>
          <p:nvPr/>
        </p:nvGrpSpPr>
        <p:grpSpPr>
          <a:xfrm>
            <a:off x="1311086" y="2684269"/>
            <a:ext cx="339595" cy="371814"/>
            <a:chOff x="-39625900" y="3238300"/>
            <a:chExt cx="290650" cy="318225"/>
          </a:xfrm>
        </p:grpSpPr>
        <p:sp>
          <p:nvSpPr>
            <p:cNvPr id="5018" name="Google Shape;5018;p6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0" name="Google Shape;5020;p61"/>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1" name="Google Shape;5021;p61"/>
          <p:cNvGrpSpPr/>
          <p:nvPr/>
        </p:nvGrpSpPr>
        <p:grpSpPr>
          <a:xfrm>
            <a:off x="1305137" y="3600730"/>
            <a:ext cx="366293" cy="370441"/>
            <a:chOff x="-39647175" y="3972000"/>
            <a:chExt cx="313500" cy="317050"/>
          </a:xfrm>
        </p:grpSpPr>
        <p:sp>
          <p:nvSpPr>
            <p:cNvPr id="5022" name="Google Shape;5022;p6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61"/>
          <p:cNvGrpSpPr/>
          <p:nvPr/>
        </p:nvGrpSpPr>
        <p:grpSpPr>
          <a:xfrm>
            <a:off x="3474265" y="2664728"/>
            <a:ext cx="375495" cy="370879"/>
            <a:chOff x="-37808850" y="3221575"/>
            <a:chExt cx="321375" cy="317425"/>
          </a:xfrm>
        </p:grpSpPr>
        <p:sp>
          <p:nvSpPr>
            <p:cNvPr id="5026" name="Google Shape;5026;p6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61"/>
          <p:cNvGrpSpPr/>
          <p:nvPr/>
        </p:nvGrpSpPr>
        <p:grpSpPr>
          <a:xfrm>
            <a:off x="3483038" y="3186759"/>
            <a:ext cx="372749" cy="241158"/>
            <a:chOff x="-37806500" y="3643030"/>
            <a:chExt cx="319025" cy="206400"/>
          </a:xfrm>
        </p:grpSpPr>
        <p:sp>
          <p:nvSpPr>
            <p:cNvPr id="5029" name="Google Shape;5029;p6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61"/>
          <p:cNvGrpSpPr/>
          <p:nvPr/>
        </p:nvGrpSpPr>
        <p:grpSpPr>
          <a:xfrm>
            <a:off x="3485346" y="3579056"/>
            <a:ext cx="368134" cy="371814"/>
            <a:chOff x="-37804925" y="3953450"/>
            <a:chExt cx="315075" cy="318225"/>
          </a:xfrm>
        </p:grpSpPr>
        <p:sp>
          <p:nvSpPr>
            <p:cNvPr id="5032" name="Google Shape;5032;p6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5" name="Google Shape;5035;p61"/>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6" name="Google Shape;5036;p61"/>
          <p:cNvGrpSpPr/>
          <p:nvPr/>
        </p:nvGrpSpPr>
        <p:grpSpPr>
          <a:xfrm>
            <a:off x="4840364" y="1328538"/>
            <a:ext cx="355663" cy="308725"/>
            <a:chOff x="-28462125" y="3199700"/>
            <a:chExt cx="298550" cy="259150"/>
          </a:xfrm>
        </p:grpSpPr>
        <p:sp>
          <p:nvSpPr>
            <p:cNvPr id="5037" name="Google Shape;5037;p6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61"/>
          <p:cNvGrpSpPr/>
          <p:nvPr/>
        </p:nvGrpSpPr>
        <p:grpSpPr>
          <a:xfrm>
            <a:off x="4841317" y="1763228"/>
            <a:ext cx="353757" cy="352833"/>
            <a:chOff x="-28461325" y="3545475"/>
            <a:chExt cx="296950" cy="296175"/>
          </a:xfrm>
        </p:grpSpPr>
        <p:sp>
          <p:nvSpPr>
            <p:cNvPr id="5041" name="Google Shape;5041;p6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61"/>
          <p:cNvGrpSpPr/>
          <p:nvPr/>
        </p:nvGrpSpPr>
        <p:grpSpPr>
          <a:xfrm>
            <a:off x="4837550" y="2213272"/>
            <a:ext cx="361292" cy="352803"/>
            <a:chOff x="-28463700" y="3914875"/>
            <a:chExt cx="303275" cy="296150"/>
          </a:xfrm>
        </p:grpSpPr>
        <p:sp>
          <p:nvSpPr>
            <p:cNvPr id="5048" name="Google Shape;5048;p6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61"/>
          <p:cNvGrpSpPr/>
          <p:nvPr/>
        </p:nvGrpSpPr>
        <p:grpSpPr>
          <a:xfrm>
            <a:off x="7072335" y="1369355"/>
            <a:ext cx="351880" cy="227092"/>
            <a:chOff x="-26573400" y="3224125"/>
            <a:chExt cx="295375" cy="190625"/>
          </a:xfrm>
        </p:grpSpPr>
        <p:sp>
          <p:nvSpPr>
            <p:cNvPr id="5051" name="Google Shape;5051;p6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61"/>
          <p:cNvGrpSpPr/>
          <p:nvPr/>
        </p:nvGrpSpPr>
        <p:grpSpPr>
          <a:xfrm>
            <a:off x="7072335" y="1763690"/>
            <a:ext cx="351880" cy="351910"/>
            <a:chOff x="-26573400" y="3546250"/>
            <a:chExt cx="295375" cy="295400"/>
          </a:xfrm>
        </p:grpSpPr>
        <p:sp>
          <p:nvSpPr>
            <p:cNvPr id="5054" name="Google Shape;5054;p6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61"/>
          <p:cNvGrpSpPr/>
          <p:nvPr/>
        </p:nvGrpSpPr>
        <p:grpSpPr>
          <a:xfrm>
            <a:off x="7060615" y="2213599"/>
            <a:ext cx="375319" cy="352148"/>
            <a:chOff x="-26583625" y="3917025"/>
            <a:chExt cx="315050" cy="295600"/>
          </a:xfrm>
        </p:grpSpPr>
        <p:sp>
          <p:nvSpPr>
            <p:cNvPr id="5060" name="Google Shape;5060;p6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4" name="Google Shape;5064;p61"/>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5" name="Google Shape;5065;p61"/>
          <p:cNvGrpSpPr/>
          <p:nvPr/>
        </p:nvGrpSpPr>
        <p:grpSpPr>
          <a:xfrm>
            <a:off x="5759130" y="3172629"/>
            <a:ext cx="289039" cy="352833"/>
            <a:chOff x="-24694925" y="3518700"/>
            <a:chExt cx="242625" cy="296175"/>
          </a:xfrm>
        </p:grpSpPr>
        <p:sp>
          <p:nvSpPr>
            <p:cNvPr id="5066" name="Google Shape;5066;p6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61"/>
          <p:cNvGrpSpPr/>
          <p:nvPr/>
        </p:nvGrpSpPr>
        <p:grpSpPr>
          <a:xfrm>
            <a:off x="5758668" y="3622657"/>
            <a:ext cx="289962" cy="352833"/>
            <a:chOff x="-24709100" y="3888875"/>
            <a:chExt cx="243400" cy="296175"/>
          </a:xfrm>
        </p:grpSpPr>
        <p:sp>
          <p:nvSpPr>
            <p:cNvPr id="5071" name="Google Shape;5071;p6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61"/>
          <p:cNvGrpSpPr/>
          <p:nvPr/>
        </p:nvGrpSpPr>
        <p:grpSpPr>
          <a:xfrm>
            <a:off x="7958668" y="2695320"/>
            <a:ext cx="356556" cy="349557"/>
            <a:chOff x="-22863675" y="3131775"/>
            <a:chExt cx="299300" cy="293425"/>
          </a:xfrm>
        </p:grpSpPr>
        <p:sp>
          <p:nvSpPr>
            <p:cNvPr id="5075" name="Google Shape;5075;p6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1"/>
          <p:cNvGrpSpPr/>
          <p:nvPr/>
        </p:nvGrpSpPr>
        <p:grpSpPr>
          <a:xfrm>
            <a:off x="5301532" y="1306499"/>
            <a:ext cx="310602" cy="352803"/>
            <a:chOff x="-28069875" y="3175300"/>
            <a:chExt cx="260725" cy="296150"/>
          </a:xfrm>
        </p:grpSpPr>
        <p:sp>
          <p:nvSpPr>
            <p:cNvPr id="5079" name="Google Shape;5079;p6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8" name="Google Shape;5088;p61"/>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9" name="Google Shape;5089;p61"/>
          <p:cNvGrpSpPr/>
          <p:nvPr/>
        </p:nvGrpSpPr>
        <p:grpSpPr>
          <a:xfrm>
            <a:off x="5342810" y="2213733"/>
            <a:ext cx="228045" cy="351880"/>
            <a:chOff x="-28032075" y="3916450"/>
            <a:chExt cx="191425" cy="295375"/>
          </a:xfrm>
        </p:grpSpPr>
        <p:sp>
          <p:nvSpPr>
            <p:cNvPr id="5090" name="Google Shape;5090;p6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1"/>
          <p:cNvGrpSpPr/>
          <p:nvPr/>
        </p:nvGrpSpPr>
        <p:grpSpPr>
          <a:xfrm>
            <a:off x="7508157" y="1306484"/>
            <a:ext cx="352833" cy="352833"/>
            <a:chOff x="-26201650" y="3176075"/>
            <a:chExt cx="296175" cy="296175"/>
          </a:xfrm>
        </p:grpSpPr>
        <p:sp>
          <p:nvSpPr>
            <p:cNvPr id="5094" name="Google Shape;5094;p6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6" name="Google Shape;5096;p61"/>
          <p:cNvGrpSpPr/>
          <p:nvPr/>
        </p:nvGrpSpPr>
        <p:grpSpPr>
          <a:xfrm>
            <a:off x="7507680" y="1763705"/>
            <a:ext cx="353786" cy="351880"/>
            <a:chOff x="-26204800" y="3547050"/>
            <a:chExt cx="296975" cy="295375"/>
          </a:xfrm>
        </p:grpSpPr>
        <p:sp>
          <p:nvSpPr>
            <p:cNvPr id="5097" name="Google Shape;5097;p6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9" name="Google Shape;5099;p61"/>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0" name="Google Shape;5100;p61"/>
          <p:cNvGrpSpPr/>
          <p:nvPr/>
        </p:nvGrpSpPr>
        <p:grpSpPr>
          <a:xfrm>
            <a:off x="6178935" y="2693683"/>
            <a:ext cx="345328" cy="352833"/>
            <a:chOff x="-24353875" y="3147725"/>
            <a:chExt cx="289875" cy="296175"/>
          </a:xfrm>
        </p:grpSpPr>
        <p:sp>
          <p:nvSpPr>
            <p:cNvPr id="5101" name="Google Shape;5101;p6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1"/>
          <p:cNvGrpSpPr/>
          <p:nvPr/>
        </p:nvGrpSpPr>
        <p:grpSpPr>
          <a:xfrm>
            <a:off x="6186917" y="3173090"/>
            <a:ext cx="329365" cy="351910"/>
            <a:chOff x="-24344425" y="3519475"/>
            <a:chExt cx="276475" cy="295400"/>
          </a:xfrm>
        </p:grpSpPr>
        <p:sp>
          <p:nvSpPr>
            <p:cNvPr id="5104" name="Google Shape;5104;p6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61"/>
          <p:cNvGrpSpPr/>
          <p:nvPr/>
        </p:nvGrpSpPr>
        <p:grpSpPr>
          <a:xfrm>
            <a:off x="6176597" y="3625010"/>
            <a:ext cx="350004" cy="348128"/>
            <a:chOff x="-24353075" y="3891250"/>
            <a:chExt cx="293800" cy="292225"/>
          </a:xfrm>
        </p:grpSpPr>
        <p:sp>
          <p:nvSpPr>
            <p:cNvPr id="5107" name="Google Shape;5107;p6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1"/>
          <p:cNvGrpSpPr/>
          <p:nvPr/>
        </p:nvGrpSpPr>
        <p:grpSpPr>
          <a:xfrm>
            <a:off x="7960068" y="3173313"/>
            <a:ext cx="353757" cy="351463"/>
            <a:chOff x="-22845575" y="3504075"/>
            <a:chExt cx="296950" cy="295025"/>
          </a:xfrm>
        </p:grpSpPr>
        <p:sp>
          <p:nvSpPr>
            <p:cNvPr id="5110" name="Google Shape;5110;p6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2" name="Google Shape;5112;p61"/>
          <p:cNvGrpSpPr/>
          <p:nvPr/>
        </p:nvGrpSpPr>
        <p:grpSpPr>
          <a:xfrm>
            <a:off x="5753249" y="1306961"/>
            <a:ext cx="299344" cy="351880"/>
            <a:chOff x="-27691025" y="3175300"/>
            <a:chExt cx="251275" cy="295375"/>
          </a:xfrm>
        </p:grpSpPr>
        <p:sp>
          <p:nvSpPr>
            <p:cNvPr id="5113" name="Google Shape;5113;p6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61"/>
          <p:cNvGrpSpPr/>
          <p:nvPr/>
        </p:nvGrpSpPr>
        <p:grpSpPr>
          <a:xfrm>
            <a:off x="5725566" y="1825637"/>
            <a:ext cx="354710" cy="228015"/>
            <a:chOff x="-27721750" y="3598250"/>
            <a:chExt cx="297750" cy="191400"/>
          </a:xfrm>
        </p:grpSpPr>
        <p:sp>
          <p:nvSpPr>
            <p:cNvPr id="5118" name="Google Shape;5118;p6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61"/>
          <p:cNvGrpSpPr/>
          <p:nvPr/>
        </p:nvGrpSpPr>
        <p:grpSpPr>
          <a:xfrm>
            <a:off x="5726966" y="2219183"/>
            <a:ext cx="351910" cy="340980"/>
            <a:chOff x="-27719400" y="3925600"/>
            <a:chExt cx="295400" cy="286225"/>
          </a:xfrm>
        </p:grpSpPr>
        <p:sp>
          <p:nvSpPr>
            <p:cNvPr id="5121" name="Google Shape;5121;p6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61"/>
          <p:cNvGrpSpPr/>
          <p:nvPr/>
        </p:nvGrpSpPr>
        <p:grpSpPr>
          <a:xfrm>
            <a:off x="7948238" y="1306023"/>
            <a:ext cx="353757" cy="353757"/>
            <a:chOff x="-25834600" y="3176875"/>
            <a:chExt cx="296950" cy="296950"/>
          </a:xfrm>
        </p:grpSpPr>
        <p:sp>
          <p:nvSpPr>
            <p:cNvPr id="5124" name="Google Shape;5124;p6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1"/>
          <p:cNvGrpSpPr/>
          <p:nvPr/>
        </p:nvGrpSpPr>
        <p:grpSpPr>
          <a:xfrm>
            <a:off x="7948238" y="1774024"/>
            <a:ext cx="353757" cy="331241"/>
            <a:chOff x="-25834600" y="3564375"/>
            <a:chExt cx="296950" cy="278050"/>
          </a:xfrm>
        </p:grpSpPr>
        <p:sp>
          <p:nvSpPr>
            <p:cNvPr id="5130" name="Google Shape;5130;p6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61"/>
          <p:cNvGrpSpPr/>
          <p:nvPr/>
        </p:nvGrpSpPr>
        <p:grpSpPr>
          <a:xfrm>
            <a:off x="7946362" y="2213376"/>
            <a:ext cx="357509" cy="352595"/>
            <a:chOff x="-25834600" y="3915850"/>
            <a:chExt cx="300100" cy="295975"/>
          </a:xfrm>
        </p:grpSpPr>
        <p:sp>
          <p:nvSpPr>
            <p:cNvPr id="5139" name="Google Shape;5139;p6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61"/>
          <p:cNvGrpSpPr/>
          <p:nvPr/>
        </p:nvGrpSpPr>
        <p:grpSpPr>
          <a:xfrm>
            <a:off x="6681790" y="2694606"/>
            <a:ext cx="228968" cy="350987"/>
            <a:chOff x="-23930925" y="3149300"/>
            <a:chExt cx="192200" cy="294625"/>
          </a:xfrm>
        </p:grpSpPr>
        <p:sp>
          <p:nvSpPr>
            <p:cNvPr id="5143" name="Google Shape;5143;p6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61"/>
          <p:cNvGrpSpPr/>
          <p:nvPr/>
        </p:nvGrpSpPr>
        <p:grpSpPr>
          <a:xfrm>
            <a:off x="6638620" y="3173090"/>
            <a:ext cx="315307" cy="351910"/>
            <a:chOff x="-23962425" y="3519475"/>
            <a:chExt cx="264675" cy="295400"/>
          </a:xfrm>
        </p:grpSpPr>
        <p:sp>
          <p:nvSpPr>
            <p:cNvPr id="5148" name="Google Shape;5148;p6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1"/>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1" name="Google Shape;5151;p61"/>
          <p:cNvGrpSpPr/>
          <p:nvPr/>
        </p:nvGrpSpPr>
        <p:grpSpPr>
          <a:xfrm>
            <a:off x="8017295" y="3623134"/>
            <a:ext cx="239302" cy="351880"/>
            <a:chOff x="-22788075" y="3904625"/>
            <a:chExt cx="200875" cy="295375"/>
          </a:xfrm>
        </p:grpSpPr>
        <p:sp>
          <p:nvSpPr>
            <p:cNvPr id="5152" name="Google Shape;5152;p6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61"/>
          <p:cNvGrpSpPr/>
          <p:nvPr/>
        </p:nvGrpSpPr>
        <p:grpSpPr>
          <a:xfrm>
            <a:off x="6172593" y="1306499"/>
            <a:ext cx="354710" cy="352803"/>
            <a:chOff x="-27351575" y="3175300"/>
            <a:chExt cx="297750" cy="296150"/>
          </a:xfrm>
        </p:grpSpPr>
        <p:sp>
          <p:nvSpPr>
            <p:cNvPr id="5157" name="Google Shape;5157;p6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61"/>
          <p:cNvGrpSpPr/>
          <p:nvPr/>
        </p:nvGrpSpPr>
        <p:grpSpPr>
          <a:xfrm>
            <a:off x="6218402" y="1758809"/>
            <a:ext cx="269293" cy="353072"/>
            <a:chOff x="-27313750" y="3545275"/>
            <a:chExt cx="226050" cy="296375"/>
          </a:xfrm>
        </p:grpSpPr>
        <p:sp>
          <p:nvSpPr>
            <p:cNvPr id="5162" name="Google Shape;5162;p6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61"/>
          <p:cNvGrpSpPr/>
          <p:nvPr/>
        </p:nvGrpSpPr>
        <p:grpSpPr>
          <a:xfrm>
            <a:off x="6172593" y="2211380"/>
            <a:ext cx="354710" cy="356586"/>
            <a:chOff x="-27351575" y="3915650"/>
            <a:chExt cx="297750" cy="299325"/>
          </a:xfrm>
        </p:grpSpPr>
        <p:sp>
          <p:nvSpPr>
            <p:cNvPr id="5166" name="Google Shape;5166;p6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61"/>
          <p:cNvGrpSpPr/>
          <p:nvPr/>
        </p:nvGrpSpPr>
        <p:grpSpPr>
          <a:xfrm>
            <a:off x="4860084" y="2693579"/>
            <a:ext cx="319060" cy="353042"/>
            <a:chOff x="-25445525" y="3175900"/>
            <a:chExt cx="267825" cy="296350"/>
          </a:xfrm>
        </p:grpSpPr>
        <p:sp>
          <p:nvSpPr>
            <p:cNvPr id="5169" name="Google Shape;5169;p6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1"/>
          <p:cNvGrpSpPr/>
          <p:nvPr/>
        </p:nvGrpSpPr>
        <p:grpSpPr>
          <a:xfrm>
            <a:off x="4841797" y="3183902"/>
            <a:ext cx="355633" cy="330288"/>
            <a:chOff x="-25465200" y="3565175"/>
            <a:chExt cx="298525" cy="277250"/>
          </a:xfrm>
        </p:grpSpPr>
        <p:sp>
          <p:nvSpPr>
            <p:cNvPr id="5173" name="Google Shape;5173;p6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1"/>
          <p:cNvGrpSpPr/>
          <p:nvPr/>
        </p:nvGrpSpPr>
        <p:grpSpPr>
          <a:xfrm>
            <a:off x="4841336" y="3623432"/>
            <a:ext cx="356556" cy="351285"/>
            <a:chOff x="-25465200" y="3916150"/>
            <a:chExt cx="299300" cy="294875"/>
          </a:xfrm>
        </p:grpSpPr>
        <p:sp>
          <p:nvSpPr>
            <p:cNvPr id="5176" name="Google Shape;5176;p6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61"/>
          <p:cNvGrpSpPr/>
          <p:nvPr/>
        </p:nvGrpSpPr>
        <p:grpSpPr>
          <a:xfrm>
            <a:off x="7068775" y="2693698"/>
            <a:ext cx="351880" cy="352803"/>
            <a:chOff x="-23615075" y="3148525"/>
            <a:chExt cx="295375" cy="296150"/>
          </a:xfrm>
        </p:grpSpPr>
        <p:sp>
          <p:nvSpPr>
            <p:cNvPr id="5179" name="Google Shape;5179;p6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3" name="Google Shape;5183;p61"/>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4" name="Google Shape;5184;p61"/>
          <p:cNvGrpSpPr/>
          <p:nvPr/>
        </p:nvGrpSpPr>
        <p:grpSpPr>
          <a:xfrm>
            <a:off x="7068299" y="3632977"/>
            <a:ext cx="352833" cy="332194"/>
            <a:chOff x="-23615075" y="3906200"/>
            <a:chExt cx="296175" cy="278850"/>
          </a:xfrm>
        </p:grpSpPr>
        <p:sp>
          <p:nvSpPr>
            <p:cNvPr id="5185" name="Google Shape;5185;p6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1"/>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1"/>
          <p:cNvGrpSpPr/>
          <p:nvPr/>
        </p:nvGrpSpPr>
        <p:grpSpPr>
          <a:xfrm>
            <a:off x="6617268" y="1306618"/>
            <a:ext cx="353757" cy="352565"/>
            <a:chOff x="-26980600" y="3175500"/>
            <a:chExt cx="296950" cy="295950"/>
          </a:xfrm>
        </p:grpSpPr>
        <p:sp>
          <p:nvSpPr>
            <p:cNvPr id="5190" name="Google Shape;5190;p6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3" name="Google Shape;5193;p61"/>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4" name="Google Shape;5194;p61"/>
          <p:cNvGrpSpPr/>
          <p:nvPr/>
        </p:nvGrpSpPr>
        <p:grpSpPr>
          <a:xfrm>
            <a:off x="6617744" y="2245154"/>
            <a:ext cx="352803" cy="289039"/>
            <a:chOff x="-26981375" y="3951875"/>
            <a:chExt cx="296150" cy="242625"/>
          </a:xfrm>
        </p:grpSpPr>
        <p:sp>
          <p:nvSpPr>
            <p:cNvPr id="5195" name="Google Shape;5195;p6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61"/>
          <p:cNvGrpSpPr/>
          <p:nvPr/>
        </p:nvGrpSpPr>
        <p:grpSpPr>
          <a:xfrm>
            <a:off x="5282787" y="2692745"/>
            <a:ext cx="351910" cy="354710"/>
            <a:chOff x="-25094250" y="3176075"/>
            <a:chExt cx="295400" cy="297750"/>
          </a:xfrm>
        </p:grpSpPr>
        <p:sp>
          <p:nvSpPr>
            <p:cNvPr id="5199" name="Google Shape;5199;p6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61"/>
          <p:cNvGrpSpPr/>
          <p:nvPr/>
        </p:nvGrpSpPr>
        <p:grpSpPr>
          <a:xfrm>
            <a:off x="5282787" y="3173106"/>
            <a:ext cx="351910" cy="351880"/>
            <a:chOff x="-25094250" y="3547050"/>
            <a:chExt cx="295400" cy="295375"/>
          </a:xfrm>
        </p:grpSpPr>
        <p:sp>
          <p:nvSpPr>
            <p:cNvPr id="5203" name="Google Shape;5203;p6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8" name="Google Shape;5208;p61"/>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9" name="Google Shape;5209;p61"/>
          <p:cNvGrpSpPr/>
          <p:nvPr/>
        </p:nvGrpSpPr>
        <p:grpSpPr>
          <a:xfrm>
            <a:off x="7514864" y="2693698"/>
            <a:ext cx="352803" cy="352803"/>
            <a:chOff x="-23245675" y="3148525"/>
            <a:chExt cx="296150" cy="296150"/>
          </a:xfrm>
        </p:grpSpPr>
        <p:sp>
          <p:nvSpPr>
            <p:cNvPr id="5210" name="Google Shape;5210;p6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3" name="Google Shape;5213;p61"/>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4" name="Google Shape;5214;p61"/>
          <p:cNvGrpSpPr/>
          <p:nvPr/>
        </p:nvGrpSpPr>
        <p:grpSpPr>
          <a:xfrm>
            <a:off x="7515325" y="3622672"/>
            <a:ext cx="351880" cy="352803"/>
            <a:chOff x="-23244900" y="3888100"/>
            <a:chExt cx="295375" cy="296150"/>
          </a:xfrm>
        </p:grpSpPr>
        <p:sp>
          <p:nvSpPr>
            <p:cNvPr id="5215" name="Google Shape;5215;p6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6" name="Google Shape;5226;p61"/>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1"/>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228" name="Google Shape;5228;p61"/>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32"/>
        <p:cNvGrpSpPr/>
        <p:nvPr/>
      </p:nvGrpSpPr>
      <p:grpSpPr>
        <a:xfrm>
          <a:off x="0" y="0"/>
          <a:ext cx="0" cy="0"/>
          <a:chOff x="0" y="0"/>
          <a:chExt cx="0" cy="0"/>
        </a:xfrm>
      </p:grpSpPr>
      <p:sp>
        <p:nvSpPr>
          <p:cNvPr id="5233" name="Google Shape;5233;p62"/>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4" name="Google Shape;5234;p62"/>
          <p:cNvGrpSpPr/>
          <p:nvPr/>
        </p:nvGrpSpPr>
        <p:grpSpPr>
          <a:xfrm>
            <a:off x="832654" y="1819647"/>
            <a:ext cx="367261" cy="367261"/>
            <a:chOff x="-65145700" y="3727425"/>
            <a:chExt cx="317425" cy="317425"/>
          </a:xfrm>
        </p:grpSpPr>
        <p:sp>
          <p:nvSpPr>
            <p:cNvPr id="5235" name="Google Shape;5235;p6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62"/>
          <p:cNvGrpSpPr/>
          <p:nvPr/>
        </p:nvGrpSpPr>
        <p:grpSpPr>
          <a:xfrm>
            <a:off x="835851" y="2248561"/>
            <a:ext cx="360868" cy="367261"/>
            <a:chOff x="-65144125" y="4094450"/>
            <a:chExt cx="311900" cy="317425"/>
          </a:xfrm>
        </p:grpSpPr>
        <p:sp>
          <p:nvSpPr>
            <p:cNvPr id="5238" name="Google Shape;5238;p6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1" name="Google Shape;5241;p62"/>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2" name="Google Shape;5242;p62"/>
          <p:cNvGrpSpPr/>
          <p:nvPr/>
        </p:nvGrpSpPr>
        <p:grpSpPr>
          <a:xfrm>
            <a:off x="3039420" y="1819256"/>
            <a:ext cx="370645" cy="368042"/>
            <a:chOff x="-63250675" y="3744075"/>
            <a:chExt cx="320350" cy="318100"/>
          </a:xfrm>
        </p:grpSpPr>
        <p:sp>
          <p:nvSpPr>
            <p:cNvPr id="5243" name="Google Shape;5243;p6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2"/>
          <p:cNvGrpSpPr/>
          <p:nvPr/>
        </p:nvGrpSpPr>
        <p:grpSpPr>
          <a:xfrm>
            <a:off x="3041112" y="2248561"/>
            <a:ext cx="367261" cy="367261"/>
            <a:chOff x="-63250675" y="4110200"/>
            <a:chExt cx="317425" cy="317425"/>
          </a:xfrm>
        </p:grpSpPr>
        <p:sp>
          <p:nvSpPr>
            <p:cNvPr id="5247" name="Google Shape;5247;p6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2"/>
          <p:cNvGrpSpPr/>
          <p:nvPr/>
        </p:nvGrpSpPr>
        <p:grpSpPr>
          <a:xfrm>
            <a:off x="1720159" y="2745656"/>
            <a:ext cx="359075" cy="358844"/>
            <a:chOff x="-61351725" y="3372400"/>
            <a:chExt cx="310350" cy="310150"/>
          </a:xfrm>
        </p:grpSpPr>
        <p:sp>
          <p:nvSpPr>
            <p:cNvPr id="5257" name="Google Shape;5257;p6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62"/>
          <p:cNvGrpSpPr/>
          <p:nvPr/>
        </p:nvGrpSpPr>
        <p:grpSpPr>
          <a:xfrm>
            <a:off x="1716514" y="3208713"/>
            <a:ext cx="366364" cy="333534"/>
            <a:chOff x="-61354875" y="3751050"/>
            <a:chExt cx="316650" cy="288275"/>
          </a:xfrm>
        </p:grpSpPr>
        <p:sp>
          <p:nvSpPr>
            <p:cNvPr id="5261" name="Google Shape;5261;p6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62"/>
          <p:cNvGrpSpPr/>
          <p:nvPr/>
        </p:nvGrpSpPr>
        <p:grpSpPr>
          <a:xfrm>
            <a:off x="1716514" y="3650352"/>
            <a:ext cx="366364" cy="367290"/>
            <a:chOff x="-61354875" y="4101525"/>
            <a:chExt cx="316650" cy="317450"/>
          </a:xfrm>
        </p:grpSpPr>
        <p:sp>
          <p:nvSpPr>
            <p:cNvPr id="5265" name="Google Shape;5265;p6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62"/>
          <p:cNvGrpSpPr/>
          <p:nvPr/>
        </p:nvGrpSpPr>
        <p:grpSpPr>
          <a:xfrm>
            <a:off x="3932949" y="2742228"/>
            <a:ext cx="368157" cy="365699"/>
            <a:chOff x="-59470075" y="3308975"/>
            <a:chExt cx="318200" cy="316075"/>
          </a:xfrm>
        </p:grpSpPr>
        <p:sp>
          <p:nvSpPr>
            <p:cNvPr id="5268" name="Google Shape;5268;p6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62"/>
          <p:cNvGrpSpPr/>
          <p:nvPr/>
        </p:nvGrpSpPr>
        <p:grpSpPr>
          <a:xfrm>
            <a:off x="1278379" y="1377933"/>
            <a:ext cx="367261" cy="364686"/>
            <a:chOff x="-64781025" y="3361050"/>
            <a:chExt cx="317425" cy="315200"/>
          </a:xfrm>
        </p:grpSpPr>
        <p:sp>
          <p:nvSpPr>
            <p:cNvPr id="5278" name="Google Shape;5278;p6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2" name="Google Shape;5282;p62"/>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2"/>
          <p:cNvGrpSpPr/>
          <p:nvPr/>
        </p:nvGrpSpPr>
        <p:grpSpPr>
          <a:xfrm>
            <a:off x="3482779" y="1819372"/>
            <a:ext cx="382765" cy="367810"/>
            <a:chOff x="-62890750" y="3747425"/>
            <a:chExt cx="330825" cy="317900"/>
          </a:xfrm>
        </p:grpSpPr>
        <p:sp>
          <p:nvSpPr>
            <p:cNvPr id="5286" name="Google Shape;5286;p6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62"/>
          <p:cNvGrpSpPr/>
          <p:nvPr/>
        </p:nvGrpSpPr>
        <p:grpSpPr>
          <a:xfrm>
            <a:off x="3490531" y="2249009"/>
            <a:ext cx="367261" cy="366364"/>
            <a:chOff x="-62884425" y="4111775"/>
            <a:chExt cx="317425" cy="316650"/>
          </a:xfrm>
        </p:grpSpPr>
        <p:sp>
          <p:nvSpPr>
            <p:cNvPr id="5301" name="Google Shape;5301;p6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2"/>
          <p:cNvGrpSpPr/>
          <p:nvPr/>
        </p:nvGrpSpPr>
        <p:grpSpPr>
          <a:xfrm>
            <a:off x="2163165" y="2745078"/>
            <a:ext cx="365438" cy="360001"/>
            <a:chOff x="-60991775" y="3376900"/>
            <a:chExt cx="315850" cy="311150"/>
          </a:xfrm>
        </p:grpSpPr>
        <p:sp>
          <p:nvSpPr>
            <p:cNvPr id="5304" name="Google Shape;5304;p6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62"/>
          <p:cNvGrpSpPr/>
          <p:nvPr/>
        </p:nvGrpSpPr>
        <p:grpSpPr>
          <a:xfrm>
            <a:off x="2162702" y="3195942"/>
            <a:ext cx="366364" cy="359075"/>
            <a:chOff x="-60988625" y="3740800"/>
            <a:chExt cx="316650" cy="310350"/>
          </a:xfrm>
        </p:grpSpPr>
        <p:sp>
          <p:nvSpPr>
            <p:cNvPr id="5308" name="Google Shape;5308;p6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62"/>
          <p:cNvGrpSpPr/>
          <p:nvPr/>
        </p:nvGrpSpPr>
        <p:grpSpPr>
          <a:xfrm>
            <a:off x="2162702" y="3651393"/>
            <a:ext cx="366364" cy="365207"/>
            <a:chOff x="-60987850" y="4100950"/>
            <a:chExt cx="316650" cy="315650"/>
          </a:xfrm>
        </p:grpSpPr>
        <p:sp>
          <p:nvSpPr>
            <p:cNvPr id="5312" name="Google Shape;5312;p6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62"/>
          <p:cNvGrpSpPr/>
          <p:nvPr/>
        </p:nvGrpSpPr>
        <p:grpSpPr>
          <a:xfrm>
            <a:off x="3932486" y="3196853"/>
            <a:ext cx="369083" cy="357253"/>
            <a:chOff x="-59447250" y="3706150"/>
            <a:chExt cx="319000" cy="308775"/>
          </a:xfrm>
        </p:grpSpPr>
        <p:sp>
          <p:nvSpPr>
            <p:cNvPr id="5318" name="Google Shape;5318;p6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62"/>
          <p:cNvGrpSpPr/>
          <p:nvPr/>
        </p:nvGrpSpPr>
        <p:grpSpPr>
          <a:xfrm>
            <a:off x="1721214" y="1378164"/>
            <a:ext cx="368186" cy="364224"/>
            <a:chOff x="-64406125" y="3362225"/>
            <a:chExt cx="318225" cy="314800"/>
          </a:xfrm>
        </p:grpSpPr>
        <p:sp>
          <p:nvSpPr>
            <p:cNvPr id="5323" name="Google Shape;5323;p6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2"/>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6" name="Google Shape;5326;p62"/>
          <p:cNvGrpSpPr/>
          <p:nvPr/>
        </p:nvGrpSpPr>
        <p:grpSpPr>
          <a:xfrm>
            <a:off x="1721677" y="2249009"/>
            <a:ext cx="367261" cy="366364"/>
            <a:chOff x="-64410850" y="4094450"/>
            <a:chExt cx="317425" cy="316650"/>
          </a:xfrm>
        </p:grpSpPr>
        <p:sp>
          <p:nvSpPr>
            <p:cNvPr id="5327" name="Google Shape;5327;p6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0" name="Google Shape;5330;p62"/>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1" name="Google Shape;5331;p62"/>
          <p:cNvGrpSpPr/>
          <p:nvPr/>
        </p:nvGrpSpPr>
        <p:grpSpPr>
          <a:xfrm>
            <a:off x="3943225" y="1819083"/>
            <a:ext cx="365467" cy="368389"/>
            <a:chOff x="-62516625" y="3743175"/>
            <a:chExt cx="315875" cy="318400"/>
          </a:xfrm>
        </p:grpSpPr>
        <p:sp>
          <p:nvSpPr>
            <p:cNvPr id="5332" name="Google Shape;5332;p6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62"/>
          <p:cNvGrpSpPr/>
          <p:nvPr/>
        </p:nvGrpSpPr>
        <p:grpSpPr>
          <a:xfrm>
            <a:off x="3950065" y="2269054"/>
            <a:ext cx="351786" cy="326274"/>
            <a:chOff x="-62511900" y="4129100"/>
            <a:chExt cx="304050" cy="282000"/>
          </a:xfrm>
        </p:grpSpPr>
        <p:sp>
          <p:nvSpPr>
            <p:cNvPr id="5335" name="Google Shape;5335;p6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62"/>
          <p:cNvGrpSpPr/>
          <p:nvPr/>
        </p:nvGrpSpPr>
        <p:grpSpPr>
          <a:xfrm>
            <a:off x="2628187" y="2741448"/>
            <a:ext cx="310770" cy="367261"/>
            <a:chOff x="-60597975" y="3367475"/>
            <a:chExt cx="268600" cy="317425"/>
          </a:xfrm>
        </p:grpSpPr>
        <p:sp>
          <p:nvSpPr>
            <p:cNvPr id="5341" name="Google Shape;5341;p6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6" name="Google Shape;5346;p62"/>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7" name="Google Shape;5347;p62"/>
          <p:cNvGrpSpPr/>
          <p:nvPr/>
        </p:nvGrpSpPr>
        <p:grpSpPr>
          <a:xfrm>
            <a:off x="2600390" y="3702764"/>
            <a:ext cx="366364" cy="262465"/>
            <a:chOff x="-60621600" y="4145650"/>
            <a:chExt cx="316650" cy="226850"/>
          </a:xfrm>
        </p:grpSpPr>
        <p:sp>
          <p:nvSpPr>
            <p:cNvPr id="5348" name="Google Shape;5348;p6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62"/>
          <p:cNvGrpSpPr/>
          <p:nvPr/>
        </p:nvGrpSpPr>
        <p:grpSpPr>
          <a:xfrm>
            <a:off x="3937042" y="3651263"/>
            <a:ext cx="359972" cy="365467"/>
            <a:chOff x="-59400775" y="4084200"/>
            <a:chExt cx="311125" cy="315875"/>
          </a:xfrm>
        </p:grpSpPr>
        <p:sp>
          <p:nvSpPr>
            <p:cNvPr id="5352" name="Google Shape;5352;p6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62"/>
          <p:cNvGrpSpPr/>
          <p:nvPr/>
        </p:nvGrpSpPr>
        <p:grpSpPr>
          <a:xfrm>
            <a:off x="2161136" y="1377094"/>
            <a:ext cx="365438" cy="366364"/>
            <a:chOff x="-64044600" y="3360375"/>
            <a:chExt cx="315850" cy="316650"/>
          </a:xfrm>
        </p:grpSpPr>
        <p:sp>
          <p:nvSpPr>
            <p:cNvPr id="5359" name="Google Shape;5359;p6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62"/>
          <p:cNvGrpSpPr/>
          <p:nvPr/>
        </p:nvGrpSpPr>
        <p:grpSpPr>
          <a:xfrm>
            <a:off x="2187559" y="1819647"/>
            <a:ext cx="312592" cy="367261"/>
            <a:chOff x="-64022550" y="3727425"/>
            <a:chExt cx="270175" cy="317425"/>
          </a:xfrm>
        </p:grpSpPr>
        <p:sp>
          <p:nvSpPr>
            <p:cNvPr id="5363" name="Google Shape;5363;p6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62"/>
          <p:cNvGrpSpPr/>
          <p:nvPr/>
        </p:nvGrpSpPr>
        <p:grpSpPr>
          <a:xfrm>
            <a:off x="2211697" y="2248547"/>
            <a:ext cx="264317" cy="367290"/>
            <a:chOff x="-64001300" y="4093650"/>
            <a:chExt cx="228450" cy="317450"/>
          </a:xfrm>
        </p:grpSpPr>
        <p:sp>
          <p:nvSpPr>
            <p:cNvPr id="5367" name="Google Shape;5367;p6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2"/>
          <p:cNvGrpSpPr/>
          <p:nvPr/>
        </p:nvGrpSpPr>
        <p:grpSpPr>
          <a:xfrm>
            <a:off x="830701" y="2741838"/>
            <a:ext cx="359972" cy="366480"/>
            <a:chOff x="-62148800" y="3377700"/>
            <a:chExt cx="311125" cy="316750"/>
          </a:xfrm>
        </p:grpSpPr>
        <p:sp>
          <p:nvSpPr>
            <p:cNvPr id="5372" name="Google Shape;5372;p6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2"/>
          <p:cNvGrpSpPr/>
          <p:nvPr/>
        </p:nvGrpSpPr>
        <p:grpSpPr>
          <a:xfrm>
            <a:off x="826608" y="3191835"/>
            <a:ext cx="368157" cy="367290"/>
            <a:chOff x="-62154300" y="3743950"/>
            <a:chExt cx="318200" cy="317450"/>
          </a:xfrm>
        </p:grpSpPr>
        <p:sp>
          <p:nvSpPr>
            <p:cNvPr id="5375" name="Google Shape;5375;p6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62"/>
          <p:cNvGrpSpPr/>
          <p:nvPr/>
        </p:nvGrpSpPr>
        <p:grpSpPr>
          <a:xfrm>
            <a:off x="826594" y="3650815"/>
            <a:ext cx="368186" cy="366364"/>
            <a:chOff x="-62151950" y="4111775"/>
            <a:chExt cx="318225" cy="316650"/>
          </a:xfrm>
        </p:grpSpPr>
        <p:sp>
          <p:nvSpPr>
            <p:cNvPr id="5378" name="Google Shape;5378;p6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62"/>
          <p:cNvGrpSpPr/>
          <p:nvPr/>
        </p:nvGrpSpPr>
        <p:grpSpPr>
          <a:xfrm>
            <a:off x="3045218" y="2741361"/>
            <a:ext cx="368157" cy="367434"/>
            <a:chOff x="-60254550" y="3367325"/>
            <a:chExt cx="318200" cy="317575"/>
          </a:xfrm>
        </p:grpSpPr>
        <p:sp>
          <p:nvSpPr>
            <p:cNvPr id="5383" name="Google Shape;5383;p6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2"/>
          <p:cNvGrpSpPr/>
          <p:nvPr/>
        </p:nvGrpSpPr>
        <p:grpSpPr>
          <a:xfrm>
            <a:off x="3046115" y="3192355"/>
            <a:ext cx="366364" cy="366248"/>
            <a:chOff x="-60255350" y="3733825"/>
            <a:chExt cx="316650" cy="316550"/>
          </a:xfrm>
        </p:grpSpPr>
        <p:sp>
          <p:nvSpPr>
            <p:cNvPr id="5388" name="Google Shape;5388;p6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2"/>
          <p:cNvGrpSpPr/>
          <p:nvPr/>
        </p:nvGrpSpPr>
        <p:grpSpPr>
          <a:xfrm>
            <a:off x="3073912" y="3651263"/>
            <a:ext cx="310770" cy="365467"/>
            <a:chOff x="-60232500" y="4101525"/>
            <a:chExt cx="268600" cy="315875"/>
          </a:xfrm>
        </p:grpSpPr>
        <p:sp>
          <p:nvSpPr>
            <p:cNvPr id="5396" name="Google Shape;5396;p6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8" name="Google Shape;5398;p62"/>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9" name="Google Shape;5399;p62"/>
          <p:cNvGrpSpPr/>
          <p:nvPr/>
        </p:nvGrpSpPr>
        <p:grpSpPr>
          <a:xfrm>
            <a:off x="2606912" y="1377094"/>
            <a:ext cx="368186" cy="366364"/>
            <a:chOff x="-63679950" y="3360375"/>
            <a:chExt cx="318225" cy="316650"/>
          </a:xfrm>
        </p:grpSpPr>
        <p:sp>
          <p:nvSpPr>
            <p:cNvPr id="5400" name="Google Shape;5400;p6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4" name="Google Shape;5404;p62"/>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62"/>
          <p:cNvGrpSpPr/>
          <p:nvPr/>
        </p:nvGrpSpPr>
        <p:grpSpPr>
          <a:xfrm>
            <a:off x="2605539" y="2248431"/>
            <a:ext cx="370934" cy="367521"/>
            <a:chOff x="-63679950" y="4093450"/>
            <a:chExt cx="320600" cy="317650"/>
          </a:xfrm>
        </p:grpSpPr>
        <p:sp>
          <p:nvSpPr>
            <p:cNvPr id="5406" name="Google Shape;5406;p6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62"/>
          <p:cNvGrpSpPr/>
          <p:nvPr/>
        </p:nvGrpSpPr>
        <p:grpSpPr>
          <a:xfrm>
            <a:off x="1265656" y="2741433"/>
            <a:ext cx="366364" cy="367290"/>
            <a:chOff x="-61784125" y="3377700"/>
            <a:chExt cx="316650" cy="317450"/>
          </a:xfrm>
        </p:grpSpPr>
        <p:sp>
          <p:nvSpPr>
            <p:cNvPr id="5410" name="Google Shape;5410;p6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62"/>
          <p:cNvGrpSpPr/>
          <p:nvPr/>
        </p:nvGrpSpPr>
        <p:grpSpPr>
          <a:xfrm>
            <a:off x="1265656" y="3191835"/>
            <a:ext cx="366364" cy="367290"/>
            <a:chOff x="-61783350" y="3743950"/>
            <a:chExt cx="316650" cy="317450"/>
          </a:xfrm>
        </p:grpSpPr>
        <p:sp>
          <p:nvSpPr>
            <p:cNvPr id="5418" name="Google Shape;5418;p6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0" name="Google Shape;5420;p62"/>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3" name="Google Shape;5423;p62"/>
          <p:cNvGrpSpPr/>
          <p:nvPr/>
        </p:nvGrpSpPr>
        <p:grpSpPr>
          <a:xfrm>
            <a:off x="3487080" y="3651668"/>
            <a:ext cx="369112" cy="364657"/>
            <a:chOff x="-59869425" y="4102225"/>
            <a:chExt cx="319025" cy="315175"/>
          </a:xfrm>
        </p:grpSpPr>
        <p:sp>
          <p:nvSpPr>
            <p:cNvPr id="5424" name="Google Shape;5424;p6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62"/>
          <p:cNvGrpSpPr/>
          <p:nvPr/>
        </p:nvGrpSpPr>
        <p:grpSpPr>
          <a:xfrm>
            <a:off x="2605883" y="4120490"/>
            <a:ext cx="366364" cy="365467"/>
            <a:chOff x="-59029025" y="3711650"/>
            <a:chExt cx="316650" cy="315875"/>
          </a:xfrm>
        </p:grpSpPr>
        <p:sp>
          <p:nvSpPr>
            <p:cNvPr id="5429" name="Google Shape;5429;p6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62"/>
          <p:cNvGrpSpPr/>
          <p:nvPr/>
        </p:nvGrpSpPr>
        <p:grpSpPr>
          <a:xfrm>
            <a:off x="4841373" y="1398014"/>
            <a:ext cx="351940" cy="348188"/>
            <a:chOff x="581525" y="3254850"/>
            <a:chExt cx="297750" cy="294575"/>
          </a:xfrm>
        </p:grpSpPr>
        <p:sp>
          <p:nvSpPr>
            <p:cNvPr id="5437" name="Google Shape;5437;p6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62"/>
          <p:cNvGrpSpPr/>
          <p:nvPr/>
        </p:nvGrpSpPr>
        <p:grpSpPr>
          <a:xfrm>
            <a:off x="4840442" y="1836950"/>
            <a:ext cx="353802" cy="351497"/>
            <a:chOff x="580725" y="3617925"/>
            <a:chExt cx="299325" cy="297375"/>
          </a:xfrm>
        </p:grpSpPr>
        <p:sp>
          <p:nvSpPr>
            <p:cNvPr id="5441" name="Google Shape;5441;p6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2"/>
          <p:cNvGrpSpPr/>
          <p:nvPr/>
        </p:nvGrpSpPr>
        <p:grpSpPr>
          <a:xfrm>
            <a:off x="4842304" y="2284140"/>
            <a:ext cx="350079" cy="350079"/>
            <a:chOff x="583100" y="3982600"/>
            <a:chExt cx="296175" cy="296175"/>
          </a:xfrm>
        </p:grpSpPr>
        <p:sp>
          <p:nvSpPr>
            <p:cNvPr id="5447" name="Google Shape;5447;p6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62"/>
          <p:cNvGrpSpPr/>
          <p:nvPr/>
        </p:nvGrpSpPr>
        <p:grpSpPr>
          <a:xfrm>
            <a:off x="7074918" y="1397764"/>
            <a:ext cx="307231" cy="348690"/>
            <a:chOff x="2423775" y="3226875"/>
            <a:chExt cx="259925" cy="295000"/>
          </a:xfrm>
        </p:grpSpPr>
        <p:sp>
          <p:nvSpPr>
            <p:cNvPr id="5455" name="Google Shape;5455;p6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62"/>
          <p:cNvGrpSpPr/>
          <p:nvPr/>
        </p:nvGrpSpPr>
        <p:grpSpPr>
          <a:xfrm>
            <a:off x="7052106" y="1839049"/>
            <a:ext cx="352857" cy="347301"/>
            <a:chOff x="2404875" y="3592725"/>
            <a:chExt cx="298525" cy="293825"/>
          </a:xfrm>
        </p:grpSpPr>
        <p:sp>
          <p:nvSpPr>
            <p:cNvPr id="5459" name="Google Shape;5459;p6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62"/>
          <p:cNvGrpSpPr/>
          <p:nvPr/>
        </p:nvGrpSpPr>
        <p:grpSpPr>
          <a:xfrm>
            <a:off x="7053036" y="2284614"/>
            <a:ext cx="350995" cy="349133"/>
            <a:chOff x="2404875" y="3955825"/>
            <a:chExt cx="296950" cy="295375"/>
          </a:xfrm>
        </p:grpSpPr>
        <p:sp>
          <p:nvSpPr>
            <p:cNvPr id="5463" name="Google Shape;5463;p6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62"/>
          <p:cNvGrpSpPr/>
          <p:nvPr/>
        </p:nvGrpSpPr>
        <p:grpSpPr>
          <a:xfrm>
            <a:off x="5747016" y="2748808"/>
            <a:ext cx="349163" cy="350079"/>
            <a:chOff x="4263650" y="3235150"/>
            <a:chExt cx="295400" cy="296175"/>
          </a:xfrm>
        </p:grpSpPr>
        <p:sp>
          <p:nvSpPr>
            <p:cNvPr id="5468" name="Google Shape;5468;p6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62"/>
          <p:cNvGrpSpPr/>
          <p:nvPr/>
        </p:nvGrpSpPr>
        <p:grpSpPr>
          <a:xfrm>
            <a:off x="5744696" y="3207969"/>
            <a:ext cx="353802" cy="327739"/>
            <a:chOff x="4266025" y="3609275"/>
            <a:chExt cx="299325" cy="277275"/>
          </a:xfrm>
        </p:grpSpPr>
        <p:sp>
          <p:nvSpPr>
            <p:cNvPr id="5474" name="Google Shape;5474;p6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2"/>
          <p:cNvGrpSpPr/>
          <p:nvPr/>
        </p:nvGrpSpPr>
        <p:grpSpPr>
          <a:xfrm>
            <a:off x="5745154" y="3673356"/>
            <a:ext cx="352886" cy="349133"/>
            <a:chOff x="4263650" y="3963700"/>
            <a:chExt cx="298550" cy="295375"/>
          </a:xfrm>
        </p:grpSpPr>
        <p:sp>
          <p:nvSpPr>
            <p:cNvPr id="5477" name="Google Shape;5477;p6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62"/>
          <p:cNvGrpSpPr/>
          <p:nvPr/>
        </p:nvGrpSpPr>
        <p:grpSpPr>
          <a:xfrm>
            <a:off x="8023491" y="2748809"/>
            <a:ext cx="226264" cy="350079"/>
            <a:chOff x="6164975" y="3211525"/>
            <a:chExt cx="191425" cy="296175"/>
          </a:xfrm>
        </p:grpSpPr>
        <p:sp>
          <p:nvSpPr>
            <p:cNvPr id="5485" name="Google Shape;5485;p6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62"/>
          <p:cNvGrpSpPr/>
          <p:nvPr/>
        </p:nvGrpSpPr>
        <p:grpSpPr>
          <a:xfrm>
            <a:off x="5285528" y="1397084"/>
            <a:ext cx="352886" cy="350049"/>
            <a:chOff x="946175" y="3253275"/>
            <a:chExt cx="298550" cy="296150"/>
          </a:xfrm>
        </p:grpSpPr>
        <p:sp>
          <p:nvSpPr>
            <p:cNvPr id="5493" name="Google Shape;5493;p6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62"/>
          <p:cNvGrpSpPr/>
          <p:nvPr/>
        </p:nvGrpSpPr>
        <p:grpSpPr>
          <a:xfrm>
            <a:off x="5286459" y="1839048"/>
            <a:ext cx="351024" cy="347301"/>
            <a:chOff x="946175" y="3619500"/>
            <a:chExt cx="296975" cy="293825"/>
          </a:xfrm>
        </p:grpSpPr>
        <p:sp>
          <p:nvSpPr>
            <p:cNvPr id="5499" name="Google Shape;5499;p6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62"/>
          <p:cNvGrpSpPr/>
          <p:nvPr/>
        </p:nvGrpSpPr>
        <p:grpSpPr>
          <a:xfrm>
            <a:off x="5286001" y="2283682"/>
            <a:ext cx="351940" cy="350995"/>
            <a:chOff x="944600" y="3981825"/>
            <a:chExt cx="297750" cy="296950"/>
          </a:xfrm>
        </p:grpSpPr>
        <p:sp>
          <p:nvSpPr>
            <p:cNvPr id="5506" name="Google Shape;5506;p6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62"/>
          <p:cNvGrpSpPr/>
          <p:nvPr/>
        </p:nvGrpSpPr>
        <p:grpSpPr>
          <a:xfrm>
            <a:off x="7502937" y="1397542"/>
            <a:ext cx="350079" cy="349133"/>
            <a:chOff x="2768750" y="3227275"/>
            <a:chExt cx="296175" cy="295375"/>
          </a:xfrm>
        </p:grpSpPr>
        <p:sp>
          <p:nvSpPr>
            <p:cNvPr id="5511" name="Google Shape;5511;p6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62"/>
          <p:cNvGrpSpPr/>
          <p:nvPr/>
        </p:nvGrpSpPr>
        <p:grpSpPr>
          <a:xfrm>
            <a:off x="7523888" y="1838414"/>
            <a:ext cx="308177" cy="348572"/>
            <a:chOff x="2786075" y="3591800"/>
            <a:chExt cx="260725" cy="294900"/>
          </a:xfrm>
        </p:grpSpPr>
        <p:sp>
          <p:nvSpPr>
            <p:cNvPr id="5520" name="Google Shape;5520;p6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62"/>
          <p:cNvGrpSpPr/>
          <p:nvPr/>
        </p:nvGrpSpPr>
        <p:grpSpPr>
          <a:xfrm>
            <a:off x="7564387" y="2284141"/>
            <a:ext cx="227180" cy="350079"/>
            <a:chOff x="2819150" y="3955025"/>
            <a:chExt cx="192200" cy="296175"/>
          </a:xfrm>
        </p:grpSpPr>
        <p:sp>
          <p:nvSpPr>
            <p:cNvPr id="5526" name="Google Shape;5526;p6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62"/>
          <p:cNvGrpSpPr/>
          <p:nvPr/>
        </p:nvGrpSpPr>
        <p:grpSpPr>
          <a:xfrm>
            <a:off x="6188160" y="2749739"/>
            <a:ext cx="349133" cy="348217"/>
            <a:chOff x="4629125" y="3235150"/>
            <a:chExt cx="295375" cy="294600"/>
          </a:xfrm>
        </p:grpSpPr>
        <p:sp>
          <p:nvSpPr>
            <p:cNvPr id="5531" name="Google Shape;5531;p6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62"/>
          <p:cNvGrpSpPr/>
          <p:nvPr/>
        </p:nvGrpSpPr>
        <p:grpSpPr>
          <a:xfrm>
            <a:off x="6188145" y="3197272"/>
            <a:ext cx="349163" cy="349133"/>
            <a:chOff x="4628325" y="3599825"/>
            <a:chExt cx="295400" cy="295375"/>
          </a:xfrm>
        </p:grpSpPr>
        <p:sp>
          <p:nvSpPr>
            <p:cNvPr id="5537" name="Google Shape;5537;p6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62"/>
          <p:cNvGrpSpPr/>
          <p:nvPr/>
        </p:nvGrpSpPr>
        <p:grpSpPr>
          <a:xfrm>
            <a:off x="6209096" y="3672883"/>
            <a:ext cx="307261" cy="350079"/>
            <a:chOff x="4645650" y="3962900"/>
            <a:chExt cx="259950" cy="296175"/>
          </a:xfrm>
        </p:grpSpPr>
        <p:sp>
          <p:nvSpPr>
            <p:cNvPr id="5550" name="Google Shape;5550;p6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62"/>
          <p:cNvGrpSpPr/>
          <p:nvPr/>
        </p:nvGrpSpPr>
        <p:grpSpPr>
          <a:xfrm>
            <a:off x="7962056" y="3197745"/>
            <a:ext cx="349133" cy="348188"/>
            <a:chOff x="6143725" y="3582500"/>
            <a:chExt cx="295375" cy="294575"/>
          </a:xfrm>
        </p:grpSpPr>
        <p:sp>
          <p:nvSpPr>
            <p:cNvPr id="5557" name="Google Shape;5557;p6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62"/>
          <p:cNvGrpSpPr/>
          <p:nvPr/>
        </p:nvGrpSpPr>
        <p:grpSpPr>
          <a:xfrm>
            <a:off x="5730883" y="1397084"/>
            <a:ext cx="350995" cy="350049"/>
            <a:chOff x="1310075" y="3253275"/>
            <a:chExt cx="296950" cy="296150"/>
          </a:xfrm>
        </p:grpSpPr>
        <p:sp>
          <p:nvSpPr>
            <p:cNvPr id="5565" name="Google Shape;5565;p6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8" name="Google Shape;5568;p62"/>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9" name="Google Shape;5569;p62"/>
          <p:cNvGrpSpPr/>
          <p:nvPr/>
        </p:nvGrpSpPr>
        <p:grpSpPr>
          <a:xfrm>
            <a:off x="5730410" y="2283343"/>
            <a:ext cx="351941" cy="351675"/>
            <a:chOff x="1310075" y="3980250"/>
            <a:chExt cx="297750" cy="297525"/>
          </a:xfrm>
        </p:grpSpPr>
        <p:sp>
          <p:nvSpPr>
            <p:cNvPr id="5570" name="Google Shape;5570;p6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62"/>
          <p:cNvGrpSpPr/>
          <p:nvPr/>
        </p:nvGrpSpPr>
        <p:grpSpPr>
          <a:xfrm>
            <a:off x="7995198" y="1397542"/>
            <a:ext cx="266305" cy="349133"/>
            <a:chOff x="3167275" y="3227275"/>
            <a:chExt cx="225300" cy="295375"/>
          </a:xfrm>
        </p:grpSpPr>
        <p:sp>
          <p:nvSpPr>
            <p:cNvPr id="5575" name="Google Shape;5575;p6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0" name="Google Shape;5580;p62"/>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1" name="Google Shape;5581;p62"/>
          <p:cNvGrpSpPr/>
          <p:nvPr/>
        </p:nvGrpSpPr>
        <p:grpSpPr>
          <a:xfrm>
            <a:off x="7952380" y="2284599"/>
            <a:ext cx="351940" cy="349163"/>
            <a:chOff x="3133425" y="3955025"/>
            <a:chExt cx="297750" cy="295400"/>
          </a:xfrm>
        </p:grpSpPr>
        <p:sp>
          <p:nvSpPr>
            <p:cNvPr id="5582" name="Google Shape;5582;p6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2"/>
          <p:cNvGrpSpPr/>
          <p:nvPr/>
        </p:nvGrpSpPr>
        <p:grpSpPr>
          <a:xfrm>
            <a:off x="6632554" y="2748187"/>
            <a:ext cx="350079" cy="351320"/>
            <a:chOff x="4991425" y="3234750"/>
            <a:chExt cx="296175" cy="297225"/>
          </a:xfrm>
        </p:grpSpPr>
        <p:sp>
          <p:nvSpPr>
            <p:cNvPr id="5586" name="Google Shape;5586;p6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62"/>
          <p:cNvGrpSpPr/>
          <p:nvPr/>
        </p:nvGrpSpPr>
        <p:grpSpPr>
          <a:xfrm>
            <a:off x="6632554" y="3217750"/>
            <a:ext cx="350079" cy="308177"/>
            <a:chOff x="4991425" y="3617150"/>
            <a:chExt cx="296175" cy="260725"/>
          </a:xfrm>
        </p:grpSpPr>
        <p:sp>
          <p:nvSpPr>
            <p:cNvPr id="5593" name="Google Shape;5593;p6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2"/>
          <p:cNvGrpSpPr/>
          <p:nvPr/>
        </p:nvGrpSpPr>
        <p:grpSpPr>
          <a:xfrm>
            <a:off x="6709827" y="3673341"/>
            <a:ext cx="195532" cy="349163"/>
            <a:chOff x="5056800" y="3962900"/>
            <a:chExt cx="165425" cy="295400"/>
          </a:xfrm>
        </p:grpSpPr>
        <p:sp>
          <p:nvSpPr>
            <p:cNvPr id="5601" name="Google Shape;5601;p6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4" name="Google Shape;5604;p62"/>
          <p:cNvGrpSpPr/>
          <p:nvPr/>
        </p:nvGrpSpPr>
        <p:grpSpPr>
          <a:xfrm>
            <a:off x="7961125" y="3673357"/>
            <a:ext cx="350995" cy="349133"/>
            <a:chOff x="6168925" y="3936925"/>
            <a:chExt cx="296950" cy="295375"/>
          </a:xfrm>
        </p:grpSpPr>
        <p:sp>
          <p:nvSpPr>
            <p:cNvPr id="5605" name="Google Shape;5605;p6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62"/>
          <p:cNvGrpSpPr/>
          <p:nvPr/>
        </p:nvGrpSpPr>
        <p:grpSpPr>
          <a:xfrm>
            <a:off x="6174844" y="1390429"/>
            <a:ext cx="348188" cy="349133"/>
            <a:chOff x="1674750" y="3254050"/>
            <a:chExt cx="294575" cy="295375"/>
          </a:xfrm>
        </p:grpSpPr>
        <p:sp>
          <p:nvSpPr>
            <p:cNvPr id="5612" name="Google Shape;5612;p6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62"/>
          <p:cNvGrpSpPr/>
          <p:nvPr/>
        </p:nvGrpSpPr>
        <p:grpSpPr>
          <a:xfrm>
            <a:off x="6189239" y="1838132"/>
            <a:ext cx="319347" cy="349133"/>
            <a:chOff x="1687350" y="3618725"/>
            <a:chExt cx="270175" cy="295375"/>
          </a:xfrm>
        </p:grpSpPr>
        <p:sp>
          <p:nvSpPr>
            <p:cNvPr id="5616" name="Google Shape;5616;p6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62"/>
          <p:cNvGrpSpPr/>
          <p:nvPr/>
        </p:nvGrpSpPr>
        <p:grpSpPr>
          <a:xfrm>
            <a:off x="6172942" y="2284613"/>
            <a:ext cx="351940" cy="349133"/>
            <a:chOff x="1672375" y="3982600"/>
            <a:chExt cx="297750" cy="295375"/>
          </a:xfrm>
        </p:grpSpPr>
        <p:sp>
          <p:nvSpPr>
            <p:cNvPr id="5620" name="Google Shape;5620;p6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62"/>
          <p:cNvGrpSpPr/>
          <p:nvPr/>
        </p:nvGrpSpPr>
        <p:grpSpPr>
          <a:xfrm>
            <a:off x="4864934" y="2748808"/>
            <a:ext cx="350079" cy="350079"/>
            <a:chOff x="3497300" y="3227275"/>
            <a:chExt cx="296175" cy="296175"/>
          </a:xfrm>
        </p:grpSpPr>
        <p:sp>
          <p:nvSpPr>
            <p:cNvPr id="5624" name="Google Shape;5624;p6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62"/>
          <p:cNvGrpSpPr/>
          <p:nvPr/>
        </p:nvGrpSpPr>
        <p:grpSpPr>
          <a:xfrm>
            <a:off x="4865407" y="3198203"/>
            <a:ext cx="349133" cy="347272"/>
            <a:chOff x="3497300" y="3591950"/>
            <a:chExt cx="295375" cy="293800"/>
          </a:xfrm>
        </p:grpSpPr>
        <p:sp>
          <p:nvSpPr>
            <p:cNvPr id="5633" name="Google Shape;5633;p6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62"/>
          <p:cNvGrpSpPr/>
          <p:nvPr/>
        </p:nvGrpSpPr>
        <p:grpSpPr>
          <a:xfrm>
            <a:off x="4865407" y="3673341"/>
            <a:ext cx="349133" cy="349163"/>
            <a:chOff x="3497300" y="3955025"/>
            <a:chExt cx="295375" cy="295400"/>
          </a:xfrm>
        </p:grpSpPr>
        <p:sp>
          <p:nvSpPr>
            <p:cNvPr id="5642" name="Google Shape;5642;p6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62"/>
          <p:cNvGrpSpPr/>
          <p:nvPr/>
        </p:nvGrpSpPr>
        <p:grpSpPr>
          <a:xfrm>
            <a:off x="7089979" y="2749532"/>
            <a:ext cx="327739" cy="348631"/>
            <a:chOff x="5364750" y="3235150"/>
            <a:chExt cx="277275" cy="294950"/>
          </a:xfrm>
        </p:grpSpPr>
        <p:sp>
          <p:nvSpPr>
            <p:cNvPr id="5646" name="Google Shape;5646;p6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62"/>
          <p:cNvGrpSpPr/>
          <p:nvPr/>
        </p:nvGrpSpPr>
        <p:grpSpPr>
          <a:xfrm>
            <a:off x="7078337" y="3195868"/>
            <a:ext cx="351024" cy="351941"/>
            <a:chOff x="5355300" y="3598250"/>
            <a:chExt cx="296975" cy="297750"/>
          </a:xfrm>
        </p:grpSpPr>
        <p:sp>
          <p:nvSpPr>
            <p:cNvPr id="5655" name="Google Shape;5655;p6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62"/>
          <p:cNvGrpSpPr/>
          <p:nvPr/>
        </p:nvGrpSpPr>
        <p:grpSpPr>
          <a:xfrm>
            <a:off x="7082533" y="3734790"/>
            <a:ext cx="342632" cy="226264"/>
            <a:chOff x="5358450" y="4015675"/>
            <a:chExt cx="289875" cy="191425"/>
          </a:xfrm>
        </p:grpSpPr>
        <p:sp>
          <p:nvSpPr>
            <p:cNvPr id="5664" name="Google Shape;5664;p6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62"/>
          <p:cNvGrpSpPr/>
          <p:nvPr/>
        </p:nvGrpSpPr>
        <p:grpSpPr>
          <a:xfrm>
            <a:off x="6209015" y="4117322"/>
            <a:ext cx="351024" cy="325464"/>
            <a:chOff x="6543825" y="3202075"/>
            <a:chExt cx="296975" cy="275350"/>
          </a:xfrm>
        </p:grpSpPr>
        <p:sp>
          <p:nvSpPr>
            <p:cNvPr id="5669" name="Google Shape;5669;p6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62"/>
          <p:cNvGrpSpPr/>
          <p:nvPr/>
        </p:nvGrpSpPr>
        <p:grpSpPr>
          <a:xfrm>
            <a:off x="6615996" y="1397069"/>
            <a:ext cx="350079" cy="350079"/>
            <a:chOff x="2037825" y="3254050"/>
            <a:chExt cx="296175" cy="296175"/>
          </a:xfrm>
        </p:grpSpPr>
        <p:sp>
          <p:nvSpPr>
            <p:cNvPr id="5677" name="Google Shape;5677;p6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62"/>
          <p:cNvGrpSpPr/>
          <p:nvPr/>
        </p:nvGrpSpPr>
        <p:grpSpPr>
          <a:xfrm>
            <a:off x="6614135" y="1838236"/>
            <a:ext cx="353802" cy="348926"/>
            <a:chOff x="2034675" y="3617925"/>
            <a:chExt cx="299325" cy="295200"/>
          </a:xfrm>
        </p:grpSpPr>
        <p:sp>
          <p:nvSpPr>
            <p:cNvPr id="5684" name="Google Shape;5684;p6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62"/>
          <p:cNvGrpSpPr/>
          <p:nvPr/>
        </p:nvGrpSpPr>
        <p:grpSpPr>
          <a:xfrm>
            <a:off x="6615996" y="2284613"/>
            <a:ext cx="350079" cy="349133"/>
            <a:chOff x="2037825" y="3981825"/>
            <a:chExt cx="296175" cy="295375"/>
          </a:xfrm>
        </p:grpSpPr>
        <p:sp>
          <p:nvSpPr>
            <p:cNvPr id="5690" name="Google Shape;5690;p6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62"/>
          <p:cNvGrpSpPr/>
          <p:nvPr/>
        </p:nvGrpSpPr>
        <p:grpSpPr>
          <a:xfrm>
            <a:off x="5301014" y="2780929"/>
            <a:ext cx="350079" cy="285837"/>
            <a:chOff x="3860400" y="3254050"/>
            <a:chExt cx="296175" cy="241825"/>
          </a:xfrm>
        </p:grpSpPr>
        <p:sp>
          <p:nvSpPr>
            <p:cNvPr id="5694" name="Google Shape;5694;p6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62"/>
          <p:cNvGrpSpPr/>
          <p:nvPr/>
        </p:nvGrpSpPr>
        <p:grpSpPr>
          <a:xfrm>
            <a:off x="5300541" y="3196800"/>
            <a:ext cx="351024" cy="350079"/>
            <a:chOff x="3859600" y="3591950"/>
            <a:chExt cx="296975" cy="296175"/>
          </a:xfrm>
        </p:grpSpPr>
        <p:sp>
          <p:nvSpPr>
            <p:cNvPr id="5702" name="Google Shape;5702;p6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62"/>
          <p:cNvGrpSpPr/>
          <p:nvPr/>
        </p:nvGrpSpPr>
        <p:grpSpPr>
          <a:xfrm>
            <a:off x="5301014" y="3672883"/>
            <a:ext cx="350079" cy="350079"/>
            <a:chOff x="3860400" y="3955025"/>
            <a:chExt cx="296175" cy="296175"/>
          </a:xfrm>
        </p:grpSpPr>
        <p:sp>
          <p:nvSpPr>
            <p:cNvPr id="5706" name="Google Shape;5706;p6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1" name="Google Shape;5711;p62"/>
          <p:cNvGrpSpPr/>
          <p:nvPr/>
        </p:nvGrpSpPr>
        <p:grpSpPr>
          <a:xfrm>
            <a:off x="7516230" y="2749281"/>
            <a:ext cx="355664" cy="349133"/>
            <a:chOff x="5716825" y="3235950"/>
            <a:chExt cx="300900" cy="295375"/>
          </a:xfrm>
        </p:grpSpPr>
        <p:sp>
          <p:nvSpPr>
            <p:cNvPr id="5712" name="Google Shape;5712;p6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62"/>
          <p:cNvGrpSpPr/>
          <p:nvPr/>
        </p:nvGrpSpPr>
        <p:grpSpPr>
          <a:xfrm>
            <a:off x="7529261" y="3207969"/>
            <a:ext cx="329601" cy="327739"/>
            <a:chOff x="5727850" y="3609275"/>
            <a:chExt cx="278850" cy="277275"/>
          </a:xfrm>
        </p:grpSpPr>
        <p:sp>
          <p:nvSpPr>
            <p:cNvPr id="5717" name="Google Shape;5717;p6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62"/>
          <p:cNvGrpSpPr/>
          <p:nvPr/>
        </p:nvGrpSpPr>
        <p:grpSpPr>
          <a:xfrm>
            <a:off x="7540446" y="3673356"/>
            <a:ext cx="307231" cy="349133"/>
            <a:chOff x="5736525" y="3963700"/>
            <a:chExt cx="259925" cy="295375"/>
          </a:xfrm>
        </p:grpSpPr>
        <p:sp>
          <p:nvSpPr>
            <p:cNvPr id="5723" name="Google Shape;5723;p6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0" name="Google Shape;5730;p62"/>
          <p:cNvGrpSpPr/>
          <p:nvPr/>
        </p:nvGrpSpPr>
        <p:grpSpPr>
          <a:xfrm>
            <a:off x="6632026" y="4122683"/>
            <a:ext cx="351024" cy="350079"/>
            <a:chOff x="6553275" y="3604550"/>
            <a:chExt cx="296975" cy="296175"/>
          </a:xfrm>
        </p:grpSpPr>
        <p:sp>
          <p:nvSpPr>
            <p:cNvPr id="5731" name="Google Shape;5731;p6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7" name="Google Shape;5737;p62"/>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5738" name="Google Shape;5738;p62"/>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42"/>
        <p:cNvGrpSpPr/>
        <p:nvPr/>
      </p:nvGrpSpPr>
      <p:grpSpPr>
        <a:xfrm>
          <a:off x="0" y="0"/>
          <a:ext cx="0" cy="0"/>
          <a:chOff x="0" y="0"/>
          <a:chExt cx="0" cy="0"/>
        </a:xfrm>
      </p:grpSpPr>
      <p:grpSp>
        <p:nvGrpSpPr>
          <p:cNvPr id="5743" name="Google Shape;5743;p63"/>
          <p:cNvGrpSpPr/>
          <p:nvPr/>
        </p:nvGrpSpPr>
        <p:grpSpPr>
          <a:xfrm>
            <a:off x="859032" y="1380546"/>
            <a:ext cx="294401" cy="353645"/>
            <a:chOff x="-35814600" y="3202075"/>
            <a:chExt cx="242625" cy="291450"/>
          </a:xfrm>
        </p:grpSpPr>
        <p:sp>
          <p:nvSpPr>
            <p:cNvPr id="5744" name="Google Shape;5744;p6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3"/>
          <p:cNvGrpSpPr/>
          <p:nvPr/>
        </p:nvGrpSpPr>
        <p:grpSpPr>
          <a:xfrm>
            <a:off x="829410" y="1821466"/>
            <a:ext cx="353645" cy="353888"/>
            <a:chOff x="-35839800" y="3561025"/>
            <a:chExt cx="291450" cy="291650"/>
          </a:xfrm>
        </p:grpSpPr>
        <p:sp>
          <p:nvSpPr>
            <p:cNvPr id="5752" name="Google Shape;5752;p6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9" name="Google Shape;5759;p63"/>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0" name="Google Shape;5760;p63"/>
          <p:cNvGrpSpPr/>
          <p:nvPr/>
        </p:nvGrpSpPr>
        <p:grpSpPr>
          <a:xfrm>
            <a:off x="3066955" y="1380546"/>
            <a:ext cx="353645" cy="353645"/>
            <a:chOff x="-34003850" y="3227275"/>
            <a:chExt cx="291450" cy="291450"/>
          </a:xfrm>
        </p:grpSpPr>
        <p:sp>
          <p:nvSpPr>
            <p:cNvPr id="5761" name="Google Shape;5761;p6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63"/>
          <p:cNvGrpSpPr/>
          <p:nvPr/>
        </p:nvGrpSpPr>
        <p:grpSpPr>
          <a:xfrm>
            <a:off x="3066485" y="1821238"/>
            <a:ext cx="354586" cy="354343"/>
            <a:chOff x="-34004625" y="3585850"/>
            <a:chExt cx="292225" cy="292025"/>
          </a:xfrm>
        </p:grpSpPr>
        <p:sp>
          <p:nvSpPr>
            <p:cNvPr id="5767" name="Google Shape;5767;p6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2" name="Google Shape;5772;p63"/>
          <p:cNvGrpSpPr/>
          <p:nvPr/>
        </p:nvGrpSpPr>
        <p:grpSpPr>
          <a:xfrm>
            <a:off x="3066000" y="2256439"/>
            <a:ext cx="355557" cy="354616"/>
            <a:chOff x="-34005425" y="3945575"/>
            <a:chExt cx="293025" cy="292250"/>
          </a:xfrm>
        </p:grpSpPr>
        <p:sp>
          <p:nvSpPr>
            <p:cNvPr id="5773" name="Google Shape;5773;p6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3"/>
          <p:cNvGrpSpPr/>
          <p:nvPr/>
        </p:nvGrpSpPr>
        <p:grpSpPr>
          <a:xfrm>
            <a:off x="1713099" y="2729615"/>
            <a:ext cx="358408" cy="355557"/>
            <a:chOff x="-32174975" y="3192625"/>
            <a:chExt cx="295375" cy="293025"/>
          </a:xfrm>
        </p:grpSpPr>
        <p:sp>
          <p:nvSpPr>
            <p:cNvPr id="5777" name="Google Shape;5777;p6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1" name="Google Shape;5781;p63"/>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3"/>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3" name="Google Shape;5783;p63"/>
          <p:cNvGrpSpPr/>
          <p:nvPr/>
        </p:nvGrpSpPr>
        <p:grpSpPr>
          <a:xfrm>
            <a:off x="3952249" y="2730570"/>
            <a:ext cx="354586" cy="353645"/>
            <a:chOff x="-30345325" y="3184750"/>
            <a:chExt cx="292225" cy="291450"/>
          </a:xfrm>
        </p:grpSpPr>
        <p:sp>
          <p:nvSpPr>
            <p:cNvPr id="5784" name="Google Shape;5784;p6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63"/>
          <p:cNvGrpSpPr/>
          <p:nvPr/>
        </p:nvGrpSpPr>
        <p:grpSpPr>
          <a:xfrm>
            <a:off x="1277001" y="1380546"/>
            <a:ext cx="353645" cy="353645"/>
            <a:chOff x="-35481425" y="3202075"/>
            <a:chExt cx="291450" cy="291450"/>
          </a:xfrm>
        </p:grpSpPr>
        <p:sp>
          <p:nvSpPr>
            <p:cNvPr id="5790" name="Google Shape;5790;p6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3"/>
          <p:cNvGrpSpPr/>
          <p:nvPr/>
        </p:nvGrpSpPr>
        <p:grpSpPr>
          <a:xfrm>
            <a:off x="1276531" y="1822072"/>
            <a:ext cx="354586" cy="352675"/>
            <a:chOff x="-35482200" y="3561225"/>
            <a:chExt cx="292225" cy="290650"/>
          </a:xfrm>
        </p:grpSpPr>
        <p:sp>
          <p:nvSpPr>
            <p:cNvPr id="5798" name="Google Shape;5798;p6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1" name="Google Shape;5801;p63"/>
          <p:cNvGrpSpPr/>
          <p:nvPr/>
        </p:nvGrpSpPr>
        <p:grpSpPr>
          <a:xfrm>
            <a:off x="1277001" y="2256940"/>
            <a:ext cx="353645" cy="353615"/>
            <a:chOff x="-35481425" y="3919600"/>
            <a:chExt cx="291450" cy="291425"/>
          </a:xfrm>
        </p:grpSpPr>
        <p:sp>
          <p:nvSpPr>
            <p:cNvPr id="5802" name="Google Shape;5802;p6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63"/>
          <p:cNvGrpSpPr/>
          <p:nvPr/>
        </p:nvGrpSpPr>
        <p:grpSpPr>
          <a:xfrm>
            <a:off x="3512636" y="1381031"/>
            <a:ext cx="357468" cy="352675"/>
            <a:chOff x="-33645475" y="3228075"/>
            <a:chExt cx="294600" cy="290650"/>
          </a:xfrm>
        </p:grpSpPr>
        <p:sp>
          <p:nvSpPr>
            <p:cNvPr id="5811" name="Google Shape;5811;p6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63"/>
          <p:cNvGrpSpPr/>
          <p:nvPr/>
        </p:nvGrpSpPr>
        <p:grpSpPr>
          <a:xfrm>
            <a:off x="3513606" y="1821116"/>
            <a:ext cx="355526" cy="354586"/>
            <a:chOff x="-33646250" y="3586425"/>
            <a:chExt cx="293000" cy="292225"/>
          </a:xfrm>
        </p:grpSpPr>
        <p:sp>
          <p:nvSpPr>
            <p:cNvPr id="5819" name="Google Shape;5819;p6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63"/>
          <p:cNvGrpSpPr/>
          <p:nvPr/>
        </p:nvGrpSpPr>
        <p:grpSpPr>
          <a:xfrm>
            <a:off x="3514076" y="2255969"/>
            <a:ext cx="354586" cy="355557"/>
            <a:chOff x="-33645475" y="3944800"/>
            <a:chExt cx="292225" cy="293025"/>
          </a:xfrm>
        </p:grpSpPr>
        <p:sp>
          <p:nvSpPr>
            <p:cNvPr id="5822" name="Google Shape;5822;p6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63"/>
          <p:cNvGrpSpPr/>
          <p:nvPr/>
        </p:nvGrpSpPr>
        <p:grpSpPr>
          <a:xfrm>
            <a:off x="2167295" y="2729706"/>
            <a:ext cx="352675" cy="355375"/>
            <a:chOff x="-31809525" y="3192625"/>
            <a:chExt cx="290650" cy="292875"/>
          </a:xfrm>
        </p:grpSpPr>
        <p:sp>
          <p:nvSpPr>
            <p:cNvPr id="5833" name="Google Shape;5833;p6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63"/>
          <p:cNvGrpSpPr/>
          <p:nvPr/>
        </p:nvGrpSpPr>
        <p:grpSpPr>
          <a:xfrm>
            <a:off x="2166810" y="3200258"/>
            <a:ext cx="353645" cy="355557"/>
            <a:chOff x="-31811100" y="3550975"/>
            <a:chExt cx="291450" cy="293025"/>
          </a:xfrm>
        </p:grpSpPr>
        <p:sp>
          <p:nvSpPr>
            <p:cNvPr id="5838" name="Google Shape;5838;p6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63"/>
          <p:cNvGrpSpPr/>
          <p:nvPr/>
        </p:nvGrpSpPr>
        <p:grpSpPr>
          <a:xfrm>
            <a:off x="2160606" y="3664562"/>
            <a:ext cx="366052" cy="356831"/>
            <a:chOff x="-31817400" y="3910025"/>
            <a:chExt cx="301675" cy="294075"/>
          </a:xfrm>
        </p:grpSpPr>
        <p:sp>
          <p:nvSpPr>
            <p:cNvPr id="5846" name="Google Shape;5846;p6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63"/>
          <p:cNvGrpSpPr/>
          <p:nvPr/>
        </p:nvGrpSpPr>
        <p:grpSpPr>
          <a:xfrm>
            <a:off x="3952234" y="3200743"/>
            <a:ext cx="354616" cy="354586"/>
            <a:chOff x="-30354000" y="3569100"/>
            <a:chExt cx="292250" cy="292225"/>
          </a:xfrm>
        </p:grpSpPr>
        <p:sp>
          <p:nvSpPr>
            <p:cNvPr id="5850" name="Google Shape;5850;p6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63"/>
          <p:cNvGrpSpPr/>
          <p:nvPr/>
        </p:nvGrpSpPr>
        <p:grpSpPr>
          <a:xfrm>
            <a:off x="1730812" y="1380546"/>
            <a:ext cx="342148" cy="353645"/>
            <a:chOff x="-35118325" y="3202075"/>
            <a:chExt cx="281975" cy="291450"/>
          </a:xfrm>
        </p:grpSpPr>
        <p:sp>
          <p:nvSpPr>
            <p:cNvPr id="5857" name="Google Shape;5857;p6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63"/>
          <p:cNvGrpSpPr/>
          <p:nvPr/>
        </p:nvGrpSpPr>
        <p:grpSpPr>
          <a:xfrm>
            <a:off x="1724593" y="1821799"/>
            <a:ext cx="354586" cy="353221"/>
            <a:chOff x="-35123050" y="3561225"/>
            <a:chExt cx="292225" cy="291100"/>
          </a:xfrm>
        </p:grpSpPr>
        <p:sp>
          <p:nvSpPr>
            <p:cNvPr id="5862" name="Google Shape;5862;p6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63"/>
          <p:cNvGrpSpPr/>
          <p:nvPr/>
        </p:nvGrpSpPr>
        <p:grpSpPr>
          <a:xfrm>
            <a:off x="1766652" y="2256940"/>
            <a:ext cx="270467" cy="353615"/>
            <a:chOff x="-35089175" y="3919600"/>
            <a:chExt cx="222900" cy="291425"/>
          </a:xfrm>
        </p:grpSpPr>
        <p:sp>
          <p:nvSpPr>
            <p:cNvPr id="5865" name="Google Shape;5865;p6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63"/>
          <p:cNvGrpSpPr/>
          <p:nvPr/>
        </p:nvGrpSpPr>
        <p:grpSpPr>
          <a:xfrm>
            <a:off x="3963648" y="1380303"/>
            <a:ext cx="336445" cy="354131"/>
            <a:chOff x="-33277650" y="3226875"/>
            <a:chExt cx="277275" cy="291850"/>
          </a:xfrm>
        </p:grpSpPr>
        <p:sp>
          <p:nvSpPr>
            <p:cNvPr id="5868" name="Google Shape;5868;p6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63"/>
          <p:cNvGrpSpPr/>
          <p:nvPr/>
        </p:nvGrpSpPr>
        <p:grpSpPr>
          <a:xfrm>
            <a:off x="3955048" y="1821587"/>
            <a:ext cx="353645" cy="353645"/>
            <a:chOff x="-33286325" y="3586425"/>
            <a:chExt cx="291450" cy="291450"/>
          </a:xfrm>
        </p:grpSpPr>
        <p:sp>
          <p:nvSpPr>
            <p:cNvPr id="5876" name="Google Shape;5876;p6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63"/>
          <p:cNvGrpSpPr/>
          <p:nvPr/>
        </p:nvGrpSpPr>
        <p:grpSpPr>
          <a:xfrm>
            <a:off x="3955048" y="2255969"/>
            <a:ext cx="353645" cy="355557"/>
            <a:chOff x="-33286325" y="3944800"/>
            <a:chExt cx="291450" cy="293025"/>
          </a:xfrm>
        </p:grpSpPr>
        <p:sp>
          <p:nvSpPr>
            <p:cNvPr id="5882" name="Google Shape;5882;p6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63"/>
          <p:cNvGrpSpPr/>
          <p:nvPr/>
        </p:nvGrpSpPr>
        <p:grpSpPr>
          <a:xfrm>
            <a:off x="2613445" y="2729129"/>
            <a:ext cx="353645" cy="356527"/>
            <a:chOff x="-31452725" y="3191825"/>
            <a:chExt cx="291450" cy="293825"/>
          </a:xfrm>
        </p:grpSpPr>
        <p:sp>
          <p:nvSpPr>
            <p:cNvPr id="5887" name="Google Shape;5887;p6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63"/>
          <p:cNvGrpSpPr/>
          <p:nvPr/>
        </p:nvGrpSpPr>
        <p:grpSpPr>
          <a:xfrm>
            <a:off x="2612975" y="3200744"/>
            <a:ext cx="354586" cy="354586"/>
            <a:chOff x="-31452725" y="3551775"/>
            <a:chExt cx="292225" cy="292225"/>
          </a:xfrm>
        </p:grpSpPr>
        <p:sp>
          <p:nvSpPr>
            <p:cNvPr id="5892" name="Google Shape;5892;p6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63"/>
          <p:cNvGrpSpPr/>
          <p:nvPr/>
        </p:nvGrpSpPr>
        <p:grpSpPr>
          <a:xfrm>
            <a:off x="2611534" y="3664729"/>
            <a:ext cx="357468" cy="356497"/>
            <a:chOff x="-31455100" y="3909350"/>
            <a:chExt cx="294600" cy="293800"/>
          </a:xfrm>
        </p:grpSpPr>
        <p:sp>
          <p:nvSpPr>
            <p:cNvPr id="5897" name="Google Shape;5897;p6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63"/>
          <p:cNvGrpSpPr/>
          <p:nvPr/>
        </p:nvGrpSpPr>
        <p:grpSpPr>
          <a:xfrm>
            <a:off x="3952719" y="3665684"/>
            <a:ext cx="353645" cy="354586"/>
            <a:chOff x="-30345325" y="3918800"/>
            <a:chExt cx="291450" cy="292225"/>
          </a:xfrm>
        </p:grpSpPr>
        <p:sp>
          <p:nvSpPr>
            <p:cNvPr id="5900" name="Google Shape;5900;p6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63"/>
          <p:cNvGrpSpPr/>
          <p:nvPr/>
        </p:nvGrpSpPr>
        <p:grpSpPr>
          <a:xfrm>
            <a:off x="2172184" y="1821587"/>
            <a:ext cx="353645" cy="353645"/>
            <a:chOff x="-34763900" y="3561225"/>
            <a:chExt cx="291450" cy="291450"/>
          </a:xfrm>
        </p:grpSpPr>
        <p:sp>
          <p:nvSpPr>
            <p:cNvPr id="5906" name="Google Shape;5906;p6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9" name="Google Shape;5909;p63"/>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0" name="Google Shape;5910;p63"/>
          <p:cNvGrpSpPr/>
          <p:nvPr/>
        </p:nvGrpSpPr>
        <p:grpSpPr>
          <a:xfrm>
            <a:off x="827081" y="2730099"/>
            <a:ext cx="354586" cy="354586"/>
            <a:chOff x="-32927950" y="3227275"/>
            <a:chExt cx="292225" cy="292225"/>
          </a:xfrm>
        </p:grpSpPr>
        <p:sp>
          <p:nvSpPr>
            <p:cNvPr id="5911" name="Google Shape;5911;p6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63"/>
          <p:cNvGrpSpPr/>
          <p:nvPr/>
        </p:nvGrpSpPr>
        <p:grpSpPr>
          <a:xfrm>
            <a:off x="826596" y="3201213"/>
            <a:ext cx="355557" cy="353645"/>
            <a:chOff x="-32927950" y="3586425"/>
            <a:chExt cx="293025" cy="291450"/>
          </a:xfrm>
        </p:grpSpPr>
        <p:sp>
          <p:nvSpPr>
            <p:cNvPr id="5917" name="Google Shape;5917;p6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2" name="Google Shape;5922;p63"/>
          <p:cNvGrpSpPr/>
          <p:nvPr/>
        </p:nvGrpSpPr>
        <p:grpSpPr>
          <a:xfrm>
            <a:off x="827081" y="3665198"/>
            <a:ext cx="354586" cy="355557"/>
            <a:chOff x="-32927950" y="3944800"/>
            <a:chExt cx="292225" cy="293025"/>
          </a:xfrm>
        </p:grpSpPr>
        <p:sp>
          <p:nvSpPr>
            <p:cNvPr id="5923" name="Google Shape;5923;p6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3"/>
          <p:cNvGrpSpPr/>
          <p:nvPr/>
        </p:nvGrpSpPr>
        <p:grpSpPr>
          <a:xfrm>
            <a:off x="3055873" y="2730449"/>
            <a:ext cx="354586" cy="353888"/>
            <a:chOff x="-31094350" y="3194000"/>
            <a:chExt cx="292225" cy="291650"/>
          </a:xfrm>
        </p:grpSpPr>
        <p:sp>
          <p:nvSpPr>
            <p:cNvPr id="5933" name="Google Shape;5933;p6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3"/>
          <p:cNvGrpSpPr/>
          <p:nvPr/>
        </p:nvGrpSpPr>
        <p:grpSpPr>
          <a:xfrm>
            <a:off x="3056343" y="3200941"/>
            <a:ext cx="353645" cy="354191"/>
            <a:chOff x="-31093575" y="3552550"/>
            <a:chExt cx="291450" cy="291900"/>
          </a:xfrm>
        </p:grpSpPr>
        <p:sp>
          <p:nvSpPr>
            <p:cNvPr id="5942" name="Google Shape;5942;p6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3"/>
          <p:cNvGrpSpPr/>
          <p:nvPr/>
        </p:nvGrpSpPr>
        <p:grpSpPr>
          <a:xfrm>
            <a:off x="2182711" y="1380546"/>
            <a:ext cx="332593" cy="353645"/>
            <a:chOff x="-34755225" y="3202075"/>
            <a:chExt cx="274100" cy="291450"/>
          </a:xfrm>
        </p:grpSpPr>
        <p:sp>
          <p:nvSpPr>
            <p:cNvPr id="5947" name="Google Shape;5947;p6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3"/>
          <p:cNvGrpSpPr/>
          <p:nvPr/>
        </p:nvGrpSpPr>
        <p:grpSpPr>
          <a:xfrm>
            <a:off x="3056343" y="3666169"/>
            <a:ext cx="353645" cy="353615"/>
            <a:chOff x="-31093575" y="3911725"/>
            <a:chExt cx="291450" cy="291425"/>
          </a:xfrm>
        </p:grpSpPr>
        <p:sp>
          <p:nvSpPr>
            <p:cNvPr id="5955" name="Google Shape;5955;p6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63"/>
          <p:cNvGrpSpPr/>
          <p:nvPr/>
        </p:nvGrpSpPr>
        <p:grpSpPr>
          <a:xfrm>
            <a:off x="2165773" y="4123136"/>
            <a:ext cx="356497" cy="354586"/>
            <a:chOff x="-29946000" y="3183175"/>
            <a:chExt cx="293800" cy="292225"/>
          </a:xfrm>
        </p:grpSpPr>
        <p:sp>
          <p:nvSpPr>
            <p:cNvPr id="5958" name="Google Shape;5958;p6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63"/>
          <p:cNvGrpSpPr/>
          <p:nvPr/>
        </p:nvGrpSpPr>
        <p:grpSpPr>
          <a:xfrm>
            <a:off x="2610305" y="1380289"/>
            <a:ext cx="358408" cy="354161"/>
            <a:chOff x="-34408675" y="3202075"/>
            <a:chExt cx="295375" cy="291875"/>
          </a:xfrm>
        </p:grpSpPr>
        <p:sp>
          <p:nvSpPr>
            <p:cNvPr id="5965" name="Google Shape;5965;p6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63"/>
          <p:cNvGrpSpPr/>
          <p:nvPr/>
        </p:nvGrpSpPr>
        <p:grpSpPr>
          <a:xfrm>
            <a:off x="2612216" y="1820283"/>
            <a:ext cx="354586" cy="356254"/>
            <a:chOff x="-34405525" y="3558075"/>
            <a:chExt cx="292225" cy="293600"/>
          </a:xfrm>
        </p:grpSpPr>
        <p:sp>
          <p:nvSpPr>
            <p:cNvPr id="5970" name="Google Shape;5970;p6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63"/>
          <p:cNvGrpSpPr/>
          <p:nvPr/>
        </p:nvGrpSpPr>
        <p:grpSpPr>
          <a:xfrm>
            <a:off x="2611730" y="2256940"/>
            <a:ext cx="355557" cy="353615"/>
            <a:chOff x="-34406325" y="3919600"/>
            <a:chExt cx="293025" cy="291425"/>
          </a:xfrm>
        </p:grpSpPr>
        <p:sp>
          <p:nvSpPr>
            <p:cNvPr id="5974" name="Google Shape;5974;p6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63"/>
          <p:cNvGrpSpPr/>
          <p:nvPr/>
        </p:nvGrpSpPr>
        <p:grpSpPr>
          <a:xfrm>
            <a:off x="1275628" y="2736303"/>
            <a:ext cx="353645" cy="342179"/>
            <a:chOff x="-32568800" y="3232000"/>
            <a:chExt cx="291450" cy="282000"/>
          </a:xfrm>
        </p:grpSpPr>
        <p:sp>
          <p:nvSpPr>
            <p:cNvPr id="5982" name="Google Shape;5982;p6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63"/>
          <p:cNvGrpSpPr/>
          <p:nvPr/>
        </p:nvGrpSpPr>
        <p:grpSpPr>
          <a:xfrm>
            <a:off x="1275158" y="3201213"/>
            <a:ext cx="354586" cy="353645"/>
            <a:chOff x="-32569575" y="3586425"/>
            <a:chExt cx="292225" cy="291450"/>
          </a:xfrm>
        </p:grpSpPr>
        <p:sp>
          <p:nvSpPr>
            <p:cNvPr id="5985" name="Google Shape;5985;p6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63"/>
          <p:cNvGrpSpPr/>
          <p:nvPr/>
        </p:nvGrpSpPr>
        <p:grpSpPr>
          <a:xfrm>
            <a:off x="1266073" y="3665805"/>
            <a:ext cx="372756" cy="354343"/>
            <a:chOff x="-32576675" y="3944600"/>
            <a:chExt cx="307200" cy="292025"/>
          </a:xfrm>
        </p:grpSpPr>
        <p:sp>
          <p:nvSpPr>
            <p:cNvPr id="5988" name="Google Shape;5988;p6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63"/>
          <p:cNvGrpSpPr/>
          <p:nvPr/>
        </p:nvGrpSpPr>
        <p:grpSpPr>
          <a:xfrm>
            <a:off x="3511040" y="2730100"/>
            <a:ext cx="354586" cy="354586"/>
            <a:chOff x="-30735200" y="3192625"/>
            <a:chExt cx="292225" cy="292225"/>
          </a:xfrm>
        </p:grpSpPr>
        <p:sp>
          <p:nvSpPr>
            <p:cNvPr id="5991" name="Google Shape;5991;p6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63"/>
          <p:cNvGrpSpPr/>
          <p:nvPr/>
        </p:nvGrpSpPr>
        <p:grpSpPr>
          <a:xfrm>
            <a:off x="3511040" y="3201532"/>
            <a:ext cx="354586" cy="353008"/>
            <a:chOff x="-30735200" y="3552550"/>
            <a:chExt cx="292225" cy="290925"/>
          </a:xfrm>
        </p:grpSpPr>
        <p:sp>
          <p:nvSpPr>
            <p:cNvPr id="5999" name="Google Shape;5999;p6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63"/>
          <p:cNvGrpSpPr/>
          <p:nvPr/>
        </p:nvGrpSpPr>
        <p:grpSpPr>
          <a:xfrm>
            <a:off x="3511040" y="3666154"/>
            <a:ext cx="354586" cy="353645"/>
            <a:chOff x="-30735200" y="3910925"/>
            <a:chExt cx="292225" cy="291450"/>
          </a:xfrm>
        </p:grpSpPr>
        <p:sp>
          <p:nvSpPr>
            <p:cNvPr id="6002" name="Google Shape;6002;p6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4" name="Google Shape;6004;p63"/>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5" name="Google Shape;6005;p63"/>
          <p:cNvGrpSpPr/>
          <p:nvPr/>
        </p:nvGrpSpPr>
        <p:grpSpPr>
          <a:xfrm>
            <a:off x="4864547" y="1375808"/>
            <a:ext cx="358971" cy="359224"/>
            <a:chOff x="-57956275" y="3197925"/>
            <a:chExt cx="319000" cy="319225"/>
          </a:xfrm>
        </p:grpSpPr>
        <p:sp>
          <p:nvSpPr>
            <p:cNvPr id="6006" name="Google Shape;6006;p6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63"/>
          <p:cNvGrpSpPr/>
          <p:nvPr/>
        </p:nvGrpSpPr>
        <p:grpSpPr>
          <a:xfrm>
            <a:off x="4886701" y="1832234"/>
            <a:ext cx="314662" cy="358971"/>
            <a:chOff x="-57940525" y="3590375"/>
            <a:chExt cx="279625" cy="319000"/>
          </a:xfrm>
        </p:grpSpPr>
        <p:sp>
          <p:nvSpPr>
            <p:cNvPr id="6014" name="Google Shape;6014;p6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9" name="Google Shape;6019;p63"/>
          <p:cNvGrpSpPr/>
          <p:nvPr/>
        </p:nvGrpSpPr>
        <p:grpSpPr>
          <a:xfrm>
            <a:off x="4857582" y="2273605"/>
            <a:ext cx="358099" cy="358999"/>
            <a:chOff x="-57959425" y="3982600"/>
            <a:chExt cx="318225" cy="319025"/>
          </a:xfrm>
        </p:grpSpPr>
        <p:sp>
          <p:nvSpPr>
            <p:cNvPr id="6020" name="Google Shape;6020;p6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63"/>
          <p:cNvGrpSpPr/>
          <p:nvPr/>
        </p:nvGrpSpPr>
        <p:grpSpPr>
          <a:xfrm>
            <a:off x="7057749" y="1376934"/>
            <a:ext cx="357226" cy="357226"/>
            <a:chOff x="-55987225" y="3198925"/>
            <a:chExt cx="317450" cy="317450"/>
          </a:xfrm>
        </p:grpSpPr>
        <p:sp>
          <p:nvSpPr>
            <p:cNvPr id="6025" name="Google Shape;6025;p6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3"/>
          <p:cNvGrpSpPr/>
          <p:nvPr/>
        </p:nvGrpSpPr>
        <p:grpSpPr>
          <a:xfrm>
            <a:off x="7057749" y="1832965"/>
            <a:ext cx="357226" cy="357367"/>
            <a:chOff x="-55987225" y="3591025"/>
            <a:chExt cx="317450" cy="317575"/>
          </a:xfrm>
        </p:grpSpPr>
        <p:sp>
          <p:nvSpPr>
            <p:cNvPr id="6030" name="Google Shape;6030;p6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63"/>
          <p:cNvGrpSpPr/>
          <p:nvPr/>
        </p:nvGrpSpPr>
        <p:grpSpPr>
          <a:xfrm>
            <a:off x="7071665" y="2273605"/>
            <a:ext cx="358999" cy="358999"/>
            <a:chOff x="-55988800" y="3982600"/>
            <a:chExt cx="319025" cy="319025"/>
          </a:xfrm>
        </p:grpSpPr>
        <p:sp>
          <p:nvSpPr>
            <p:cNvPr id="6036" name="Google Shape;6036;p6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63"/>
          <p:cNvGrpSpPr/>
          <p:nvPr/>
        </p:nvGrpSpPr>
        <p:grpSpPr>
          <a:xfrm>
            <a:off x="5730184" y="2731562"/>
            <a:ext cx="356326" cy="358971"/>
            <a:chOff x="-54026025" y="3192625"/>
            <a:chExt cx="316650" cy="319000"/>
          </a:xfrm>
        </p:grpSpPr>
        <p:sp>
          <p:nvSpPr>
            <p:cNvPr id="6042" name="Google Shape;6042;p6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3"/>
          <p:cNvGrpSpPr/>
          <p:nvPr/>
        </p:nvGrpSpPr>
        <p:grpSpPr>
          <a:xfrm>
            <a:off x="5750130" y="3202536"/>
            <a:ext cx="316434" cy="358099"/>
            <a:chOff x="-54007925" y="3584850"/>
            <a:chExt cx="281200" cy="318225"/>
          </a:xfrm>
        </p:grpSpPr>
        <p:sp>
          <p:nvSpPr>
            <p:cNvPr id="6051" name="Google Shape;6051;p6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7" name="Google Shape;6057;p63"/>
          <p:cNvGrpSpPr/>
          <p:nvPr/>
        </p:nvGrpSpPr>
        <p:grpSpPr>
          <a:xfrm>
            <a:off x="5750130" y="3664421"/>
            <a:ext cx="316434" cy="358914"/>
            <a:chOff x="-54007925" y="3975575"/>
            <a:chExt cx="281200" cy="318950"/>
          </a:xfrm>
        </p:grpSpPr>
        <p:sp>
          <p:nvSpPr>
            <p:cNvPr id="6058" name="Google Shape;6058;p6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63"/>
          <p:cNvGrpSpPr/>
          <p:nvPr/>
        </p:nvGrpSpPr>
        <p:grpSpPr>
          <a:xfrm>
            <a:off x="7984996" y="2748891"/>
            <a:ext cx="274770" cy="358492"/>
            <a:chOff x="-52005775" y="3208025"/>
            <a:chExt cx="244175" cy="318575"/>
          </a:xfrm>
        </p:grpSpPr>
        <p:sp>
          <p:nvSpPr>
            <p:cNvPr id="6063" name="Google Shape;6063;p6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63"/>
          <p:cNvGrpSpPr/>
          <p:nvPr/>
        </p:nvGrpSpPr>
        <p:grpSpPr>
          <a:xfrm>
            <a:off x="5291462" y="1376934"/>
            <a:ext cx="358099" cy="358099"/>
            <a:chOff x="-57568775" y="3198925"/>
            <a:chExt cx="318225" cy="318225"/>
          </a:xfrm>
        </p:grpSpPr>
        <p:sp>
          <p:nvSpPr>
            <p:cNvPr id="6075" name="Google Shape;6075;p6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63"/>
          <p:cNvGrpSpPr/>
          <p:nvPr/>
        </p:nvGrpSpPr>
        <p:grpSpPr>
          <a:xfrm>
            <a:off x="5313181" y="1832234"/>
            <a:ext cx="314662" cy="358099"/>
            <a:chOff x="-57549075" y="3590375"/>
            <a:chExt cx="279625" cy="318225"/>
          </a:xfrm>
        </p:grpSpPr>
        <p:sp>
          <p:nvSpPr>
            <p:cNvPr id="6082" name="Google Shape;6082;p6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63"/>
          <p:cNvGrpSpPr/>
          <p:nvPr/>
        </p:nvGrpSpPr>
        <p:grpSpPr>
          <a:xfrm>
            <a:off x="5305378" y="2273605"/>
            <a:ext cx="359871" cy="359871"/>
            <a:chOff x="-57570350" y="3982600"/>
            <a:chExt cx="319800" cy="319800"/>
          </a:xfrm>
        </p:grpSpPr>
        <p:sp>
          <p:nvSpPr>
            <p:cNvPr id="6087" name="Google Shape;6087;p6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63"/>
          <p:cNvGrpSpPr/>
          <p:nvPr/>
        </p:nvGrpSpPr>
        <p:grpSpPr>
          <a:xfrm>
            <a:off x="7520416" y="1376033"/>
            <a:ext cx="314662" cy="358999"/>
            <a:chOff x="-55576850" y="3198125"/>
            <a:chExt cx="279625" cy="319025"/>
          </a:xfrm>
        </p:grpSpPr>
        <p:sp>
          <p:nvSpPr>
            <p:cNvPr id="6092" name="Google Shape;6092;p6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3"/>
          <p:cNvGrpSpPr/>
          <p:nvPr/>
        </p:nvGrpSpPr>
        <p:grpSpPr>
          <a:xfrm>
            <a:off x="7497812" y="1832009"/>
            <a:ext cx="359871" cy="358324"/>
            <a:chOff x="-55596550" y="3590175"/>
            <a:chExt cx="319800" cy="318425"/>
          </a:xfrm>
        </p:grpSpPr>
        <p:sp>
          <p:nvSpPr>
            <p:cNvPr id="6097" name="Google Shape;6097;p6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1" name="Google Shape;6101;p63"/>
          <p:cNvGrpSpPr/>
          <p:nvPr/>
        </p:nvGrpSpPr>
        <p:grpSpPr>
          <a:xfrm>
            <a:off x="7513049" y="2273351"/>
            <a:ext cx="358999" cy="359252"/>
            <a:chOff x="-55595775" y="3982375"/>
            <a:chExt cx="319025" cy="319250"/>
          </a:xfrm>
        </p:grpSpPr>
        <p:sp>
          <p:nvSpPr>
            <p:cNvPr id="6102" name="Google Shape;6102;p6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63"/>
          <p:cNvGrpSpPr/>
          <p:nvPr/>
        </p:nvGrpSpPr>
        <p:grpSpPr>
          <a:xfrm>
            <a:off x="6170232" y="2731562"/>
            <a:ext cx="358999" cy="358099"/>
            <a:chOff x="-53635375" y="3192625"/>
            <a:chExt cx="319025" cy="318225"/>
          </a:xfrm>
        </p:grpSpPr>
        <p:sp>
          <p:nvSpPr>
            <p:cNvPr id="6109" name="Google Shape;6109;p6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63"/>
          <p:cNvGrpSpPr/>
          <p:nvPr/>
        </p:nvGrpSpPr>
        <p:grpSpPr>
          <a:xfrm>
            <a:off x="6192401" y="3202536"/>
            <a:ext cx="314662" cy="358999"/>
            <a:chOff x="-53615675" y="3584850"/>
            <a:chExt cx="279625" cy="319025"/>
          </a:xfrm>
        </p:grpSpPr>
        <p:sp>
          <p:nvSpPr>
            <p:cNvPr id="6113" name="Google Shape;6113;p6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6" name="Google Shape;6116;p63"/>
          <p:cNvGrpSpPr/>
          <p:nvPr/>
        </p:nvGrpSpPr>
        <p:grpSpPr>
          <a:xfrm>
            <a:off x="6170246" y="3665461"/>
            <a:ext cx="358971" cy="357874"/>
            <a:chOff x="-53634575" y="3976500"/>
            <a:chExt cx="319000" cy="318025"/>
          </a:xfrm>
        </p:grpSpPr>
        <p:sp>
          <p:nvSpPr>
            <p:cNvPr id="6117" name="Google Shape;6117;p6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63"/>
          <p:cNvGrpSpPr/>
          <p:nvPr/>
        </p:nvGrpSpPr>
        <p:grpSpPr>
          <a:xfrm>
            <a:off x="7965050" y="3208415"/>
            <a:ext cx="314662" cy="358436"/>
            <a:chOff x="-52023900" y="3590075"/>
            <a:chExt cx="279625" cy="318525"/>
          </a:xfrm>
        </p:grpSpPr>
        <p:sp>
          <p:nvSpPr>
            <p:cNvPr id="6126" name="Google Shape;6126;p6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63"/>
          <p:cNvGrpSpPr/>
          <p:nvPr/>
        </p:nvGrpSpPr>
        <p:grpSpPr>
          <a:xfrm>
            <a:off x="5728292" y="1376934"/>
            <a:ext cx="358971" cy="358971"/>
            <a:chOff x="-57173375" y="3198925"/>
            <a:chExt cx="319000" cy="319000"/>
          </a:xfrm>
        </p:grpSpPr>
        <p:sp>
          <p:nvSpPr>
            <p:cNvPr id="6134" name="Google Shape;6134;p6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63"/>
          <p:cNvGrpSpPr/>
          <p:nvPr/>
        </p:nvGrpSpPr>
        <p:grpSpPr>
          <a:xfrm>
            <a:off x="5729178" y="1854374"/>
            <a:ext cx="357198" cy="314690"/>
            <a:chOff x="-57176525" y="3610050"/>
            <a:chExt cx="317425" cy="279650"/>
          </a:xfrm>
        </p:grpSpPr>
        <p:sp>
          <p:nvSpPr>
            <p:cNvPr id="6139" name="Google Shape;6139;p6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63"/>
          <p:cNvGrpSpPr/>
          <p:nvPr/>
        </p:nvGrpSpPr>
        <p:grpSpPr>
          <a:xfrm>
            <a:off x="7939633" y="1376934"/>
            <a:ext cx="358099" cy="356326"/>
            <a:chOff x="-55202750" y="3198925"/>
            <a:chExt cx="318225" cy="316650"/>
          </a:xfrm>
        </p:grpSpPr>
        <p:sp>
          <p:nvSpPr>
            <p:cNvPr id="6145" name="Google Shape;6145;p6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63"/>
          <p:cNvGrpSpPr/>
          <p:nvPr/>
        </p:nvGrpSpPr>
        <p:grpSpPr>
          <a:xfrm>
            <a:off x="7950267" y="1832234"/>
            <a:ext cx="336830" cy="358099"/>
            <a:chOff x="-55194875" y="3590375"/>
            <a:chExt cx="299325" cy="318225"/>
          </a:xfrm>
        </p:grpSpPr>
        <p:sp>
          <p:nvSpPr>
            <p:cNvPr id="6148" name="Google Shape;6148;p6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3"/>
          <p:cNvGrpSpPr/>
          <p:nvPr/>
        </p:nvGrpSpPr>
        <p:grpSpPr>
          <a:xfrm>
            <a:off x="7954884" y="2274505"/>
            <a:ext cx="357198" cy="357198"/>
            <a:chOff x="-55203525" y="3983400"/>
            <a:chExt cx="317425" cy="317425"/>
          </a:xfrm>
        </p:grpSpPr>
        <p:sp>
          <p:nvSpPr>
            <p:cNvPr id="6154" name="Google Shape;6154;p6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63"/>
          <p:cNvGrpSpPr/>
          <p:nvPr/>
        </p:nvGrpSpPr>
        <p:grpSpPr>
          <a:xfrm>
            <a:off x="6621365" y="2731562"/>
            <a:ext cx="335930" cy="358971"/>
            <a:chOff x="-53232900" y="3192625"/>
            <a:chExt cx="298525" cy="319000"/>
          </a:xfrm>
        </p:grpSpPr>
        <p:sp>
          <p:nvSpPr>
            <p:cNvPr id="6158" name="Google Shape;6158;p6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63"/>
          <p:cNvGrpSpPr/>
          <p:nvPr/>
        </p:nvGrpSpPr>
        <p:grpSpPr>
          <a:xfrm>
            <a:off x="6610731" y="3202536"/>
            <a:ext cx="357198" cy="356326"/>
            <a:chOff x="-53242350" y="3584850"/>
            <a:chExt cx="317425" cy="316650"/>
          </a:xfrm>
        </p:grpSpPr>
        <p:sp>
          <p:nvSpPr>
            <p:cNvPr id="6167" name="Google Shape;6167;p6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63"/>
          <p:cNvGrpSpPr/>
          <p:nvPr/>
        </p:nvGrpSpPr>
        <p:grpSpPr>
          <a:xfrm>
            <a:off x="6631999" y="3665236"/>
            <a:ext cx="314662" cy="358999"/>
            <a:chOff x="-53224225" y="3976300"/>
            <a:chExt cx="279625" cy="319025"/>
          </a:xfrm>
        </p:grpSpPr>
        <p:sp>
          <p:nvSpPr>
            <p:cNvPr id="6173" name="Google Shape;6173;p6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63"/>
          <p:cNvGrpSpPr/>
          <p:nvPr/>
        </p:nvGrpSpPr>
        <p:grpSpPr>
          <a:xfrm>
            <a:off x="7942896" y="3672917"/>
            <a:ext cx="358971" cy="358408"/>
            <a:chOff x="-52043575" y="3983125"/>
            <a:chExt cx="319000" cy="318500"/>
          </a:xfrm>
        </p:grpSpPr>
        <p:sp>
          <p:nvSpPr>
            <p:cNvPr id="6181" name="Google Shape;6181;p6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63"/>
          <p:cNvGrpSpPr/>
          <p:nvPr/>
        </p:nvGrpSpPr>
        <p:grpSpPr>
          <a:xfrm>
            <a:off x="6196836" y="1376934"/>
            <a:ext cx="314662" cy="358971"/>
            <a:chOff x="-56766175" y="3198925"/>
            <a:chExt cx="279625" cy="319000"/>
          </a:xfrm>
        </p:grpSpPr>
        <p:sp>
          <p:nvSpPr>
            <p:cNvPr id="6191" name="Google Shape;6191;p6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63"/>
          <p:cNvGrpSpPr/>
          <p:nvPr/>
        </p:nvGrpSpPr>
        <p:grpSpPr>
          <a:xfrm>
            <a:off x="6195950" y="1832234"/>
            <a:ext cx="316434" cy="358099"/>
            <a:chOff x="-56766175" y="3590375"/>
            <a:chExt cx="281200" cy="318225"/>
          </a:xfrm>
        </p:grpSpPr>
        <p:sp>
          <p:nvSpPr>
            <p:cNvPr id="6199" name="Google Shape;6199;p6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63"/>
          <p:cNvGrpSpPr/>
          <p:nvPr/>
        </p:nvGrpSpPr>
        <p:grpSpPr>
          <a:xfrm>
            <a:off x="6232906" y="2273605"/>
            <a:ext cx="272126" cy="358099"/>
            <a:chOff x="-56747275" y="3982600"/>
            <a:chExt cx="241825" cy="318225"/>
          </a:xfrm>
        </p:grpSpPr>
        <p:sp>
          <p:nvSpPr>
            <p:cNvPr id="6204" name="Google Shape;6204;p6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63"/>
          <p:cNvGrpSpPr/>
          <p:nvPr/>
        </p:nvGrpSpPr>
        <p:grpSpPr>
          <a:xfrm>
            <a:off x="4840657" y="3215842"/>
            <a:ext cx="358999" cy="342991"/>
            <a:chOff x="-54812875" y="3596675"/>
            <a:chExt cx="319025" cy="304800"/>
          </a:xfrm>
        </p:grpSpPr>
        <p:sp>
          <p:nvSpPr>
            <p:cNvPr id="6212" name="Google Shape;6212;p6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9" name="Google Shape;6219;p63"/>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3"/>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1" name="Google Shape;6221;p63"/>
          <p:cNvGrpSpPr/>
          <p:nvPr/>
        </p:nvGrpSpPr>
        <p:grpSpPr>
          <a:xfrm>
            <a:off x="4862826" y="3672326"/>
            <a:ext cx="314662" cy="358099"/>
            <a:chOff x="-54793175" y="3982600"/>
            <a:chExt cx="279625" cy="318225"/>
          </a:xfrm>
        </p:grpSpPr>
        <p:sp>
          <p:nvSpPr>
            <p:cNvPr id="6222" name="Google Shape;6222;p6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9" name="Google Shape;6229;p63"/>
          <p:cNvGrpSpPr/>
          <p:nvPr/>
        </p:nvGrpSpPr>
        <p:grpSpPr>
          <a:xfrm>
            <a:off x="7074284" y="2731562"/>
            <a:ext cx="314662" cy="358099"/>
            <a:chOff x="-52832000" y="3192625"/>
            <a:chExt cx="279625" cy="318225"/>
          </a:xfrm>
        </p:grpSpPr>
        <p:sp>
          <p:nvSpPr>
            <p:cNvPr id="6230" name="Google Shape;6230;p6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63"/>
          <p:cNvGrpSpPr/>
          <p:nvPr/>
        </p:nvGrpSpPr>
        <p:grpSpPr>
          <a:xfrm>
            <a:off x="5760817" y="2272929"/>
            <a:ext cx="323524" cy="358774"/>
            <a:chOff x="-57162350" y="3982000"/>
            <a:chExt cx="287500" cy="318825"/>
          </a:xfrm>
        </p:grpSpPr>
        <p:sp>
          <p:nvSpPr>
            <p:cNvPr id="6239" name="Google Shape;6239;p6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3"/>
          <p:cNvGrpSpPr/>
          <p:nvPr/>
        </p:nvGrpSpPr>
        <p:grpSpPr>
          <a:xfrm>
            <a:off x="7052130" y="3203436"/>
            <a:ext cx="358971" cy="357198"/>
            <a:chOff x="-52851675" y="3585650"/>
            <a:chExt cx="319000" cy="317425"/>
          </a:xfrm>
        </p:grpSpPr>
        <p:sp>
          <p:nvSpPr>
            <p:cNvPr id="6248" name="Google Shape;6248;p6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4" name="Google Shape;6254;p63"/>
          <p:cNvGrpSpPr/>
          <p:nvPr/>
        </p:nvGrpSpPr>
        <p:grpSpPr>
          <a:xfrm>
            <a:off x="7074284" y="3665236"/>
            <a:ext cx="314662" cy="358999"/>
            <a:chOff x="-52832000" y="3976300"/>
            <a:chExt cx="279625" cy="319025"/>
          </a:xfrm>
        </p:grpSpPr>
        <p:sp>
          <p:nvSpPr>
            <p:cNvPr id="6255" name="Google Shape;6255;p6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63"/>
          <p:cNvGrpSpPr/>
          <p:nvPr/>
        </p:nvGrpSpPr>
        <p:grpSpPr>
          <a:xfrm>
            <a:off x="6191490" y="4119884"/>
            <a:ext cx="316434" cy="358099"/>
            <a:chOff x="-51633225" y="3198925"/>
            <a:chExt cx="281200" cy="318225"/>
          </a:xfrm>
        </p:grpSpPr>
        <p:sp>
          <p:nvSpPr>
            <p:cNvPr id="6261" name="Google Shape;6261;p6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3"/>
          <p:cNvGrpSpPr/>
          <p:nvPr/>
        </p:nvGrpSpPr>
        <p:grpSpPr>
          <a:xfrm>
            <a:off x="6610314" y="1377806"/>
            <a:ext cx="365188" cy="357226"/>
            <a:chOff x="-56396775" y="3199700"/>
            <a:chExt cx="324525" cy="317450"/>
          </a:xfrm>
        </p:grpSpPr>
        <p:sp>
          <p:nvSpPr>
            <p:cNvPr id="6269" name="Google Shape;6269;p6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63"/>
          <p:cNvGrpSpPr/>
          <p:nvPr/>
        </p:nvGrpSpPr>
        <p:grpSpPr>
          <a:xfrm>
            <a:off x="6613408" y="1843740"/>
            <a:ext cx="358999" cy="335958"/>
            <a:chOff x="-56394425" y="3600600"/>
            <a:chExt cx="319025" cy="298550"/>
          </a:xfrm>
        </p:grpSpPr>
        <p:sp>
          <p:nvSpPr>
            <p:cNvPr id="6276" name="Google Shape;6276;p6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3"/>
          <p:cNvGrpSpPr/>
          <p:nvPr/>
        </p:nvGrpSpPr>
        <p:grpSpPr>
          <a:xfrm>
            <a:off x="6644175" y="2274505"/>
            <a:ext cx="327068" cy="357198"/>
            <a:chOff x="-56379450" y="3983400"/>
            <a:chExt cx="290650" cy="317425"/>
          </a:xfrm>
        </p:grpSpPr>
        <p:sp>
          <p:nvSpPr>
            <p:cNvPr id="6280" name="Google Shape;6280;p6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3"/>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3"/>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63"/>
          <p:cNvGrpSpPr/>
          <p:nvPr/>
        </p:nvGrpSpPr>
        <p:grpSpPr>
          <a:xfrm>
            <a:off x="5307879" y="2738651"/>
            <a:ext cx="316434" cy="358971"/>
            <a:chOff x="-54401725" y="3198925"/>
            <a:chExt cx="281200" cy="319000"/>
          </a:xfrm>
        </p:grpSpPr>
        <p:sp>
          <p:nvSpPr>
            <p:cNvPr id="6289" name="Google Shape;6289;p6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63"/>
          <p:cNvGrpSpPr/>
          <p:nvPr/>
        </p:nvGrpSpPr>
        <p:grpSpPr>
          <a:xfrm>
            <a:off x="5308766" y="3208753"/>
            <a:ext cx="314662" cy="358099"/>
            <a:chOff x="-54401725" y="3590375"/>
            <a:chExt cx="279625" cy="318225"/>
          </a:xfrm>
        </p:grpSpPr>
        <p:sp>
          <p:nvSpPr>
            <p:cNvPr id="6301" name="Google Shape;6301;p6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3"/>
          <p:cNvGrpSpPr/>
          <p:nvPr/>
        </p:nvGrpSpPr>
        <p:grpSpPr>
          <a:xfrm>
            <a:off x="5306557" y="3672326"/>
            <a:ext cx="319079" cy="358099"/>
            <a:chOff x="-54403300" y="3982600"/>
            <a:chExt cx="283550" cy="318225"/>
          </a:xfrm>
        </p:grpSpPr>
        <p:sp>
          <p:nvSpPr>
            <p:cNvPr id="6308" name="Google Shape;6308;p6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3"/>
          <p:cNvGrpSpPr/>
          <p:nvPr/>
        </p:nvGrpSpPr>
        <p:grpSpPr>
          <a:xfrm>
            <a:off x="7493951" y="2733559"/>
            <a:ext cx="356298" cy="356973"/>
            <a:chOff x="-52458650" y="3194400"/>
            <a:chExt cx="316625" cy="317225"/>
          </a:xfrm>
        </p:grpSpPr>
        <p:sp>
          <p:nvSpPr>
            <p:cNvPr id="6314" name="Google Shape;6314;p6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63"/>
          <p:cNvGrpSpPr/>
          <p:nvPr/>
        </p:nvGrpSpPr>
        <p:grpSpPr>
          <a:xfrm>
            <a:off x="4862826" y="2738651"/>
            <a:ext cx="314662" cy="358971"/>
            <a:chOff x="-54793175" y="3198925"/>
            <a:chExt cx="279625" cy="319000"/>
          </a:xfrm>
        </p:grpSpPr>
        <p:sp>
          <p:nvSpPr>
            <p:cNvPr id="6323" name="Google Shape;6323;p6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63"/>
          <p:cNvGrpSpPr/>
          <p:nvPr/>
        </p:nvGrpSpPr>
        <p:grpSpPr>
          <a:xfrm>
            <a:off x="7503249" y="3202536"/>
            <a:ext cx="337703" cy="357845"/>
            <a:chOff x="-52450000" y="3584850"/>
            <a:chExt cx="300100" cy="318000"/>
          </a:xfrm>
        </p:grpSpPr>
        <p:sp>
          <p:nvSpPr>
            <p:cNvPr id="6331" name="Google Shape;6331;p6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63"/>
          <p:cNvGrpSpPr/>
          <p:nvPr/>
        </p:nvGrpSpPr>
        <p:grpSpPr>
          <a:xfrm>
            <a:off x="7514769" y="3667009"/>
            <a:ext cx="314662" cy="357226"/>
            <a:chOff x="-52440550" y="3977875"/>
            <a:chExt cx="279625" cy="317450"/>
          </a:xfrm>
        </p:grpSpPr>
        <p:sp>
          <p:nvSpPr>
            <p:cNvPr id="6339" name="Google Shape;6339;p6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63"/>
          <p:cNvGrpSpPr/>
          <p:nvPr/>
        </p:nvGrpSpPr>
        <p:grpSpPr>
          <a:xfrm>
            <a:off x="6626703" y="4123215"/>
            <a:ext cx="314662" cy="358999"/>
            <a:chOff x="-51623775" y="3584850"/>
            <a:chExt cx="279625" cy="319025"/>
          </a:xfrm>
        </p:grpSpPr>
        <p:sp>
          <p:nvSpPr>
            <p:cNvPr id="6348" name="Google Shape;6348;p6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7" name="Google Shape;6357;p63"/>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358" name="Google Shape;6358;p63"/>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62"/>
        <p:cNvGrpSpPr/>
        <p:nvPr/>
      </p:nvGrpSpPr>
      <p:grpSpPr>
        <a:xfrm>
          <a:off x="0" y="0"/>
          <a:ext cx="0" cy="0"/>
          <a:chOff x="0" y="0"/>
          <a:chExt cx="0" cy="0"/>
        </a:xfrm>
      </p:grpSpPr>
      <p:grpSp>
        <p:nvGrpSpPr>
          <p:cNvPr id="6363" name="Google Shape;6363;p64"/>
          <p:cNvGrpSpPr/>
          <p:nvPr/>
        </p:nvGrpSpPr>
        <p:grpSpPr>
          <a:xfrm>
            <a:off x="866775" y="1386849"/>
            <a:ext cx="276003" cy="357300"/>
            <a:chOff x="-50469125" y="3183175"/>
            <a:chExt cx="233150" cy="301825"/>
          </a:xfrm>
        </p:grpSpPr>
        <p:sp>
          <p:nvSpPr>
            <p:cNvPr id="6364" name="Google Shape;6364;p6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64"/>
          <p:cNvGrpSpPr/>
          <p:nvPr/>
        </p:nvGrpSpPr>
        <p:grpSpPr>
          <a:xfrm>
            <a:off x="826674" y="1822251"/>
            <a:ext cx="356205" cy="355288"/>
            <a:chOff x="-50504575" y="3550975"/>
            <a:chExt cx="300900" cy="300125"/>
          </a:xfrm>
        </p:grpSpPr>
        <p:sp>
          <p:nvSpPr>
            <p:cNvPr id="6368" name="Google Shape;6368;p6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64"/>
          <p:cNvGrpSpPr/>
          <p:nvPr/>
        </p:nvGrpSpPr>
        <p:grpSpPr>
          <a:xfrm>
            <a:off x="826674" y="2260493"/>
            <a:ext cx="356205" cy="354341"/>
            <a:chOff x="-50503000" y="3921175"/>
            <a:chExt cx="300900" cy="299325"/>
          </a:xfrm>
        </p:grpSpPr>
        <p:sp>
          <p:nvSpPr>
            <p:cNvPr id="6373" name="Google Shape;6373;p6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8" name="Google Shape;6378;p64"/>
          <p:cNvGrpSpPr/>
          <p:nvPr/>
        </p:nvGrpSpPr>
        <p:grpSpPr>
          <a:xfrm>
            <a:off x="3030727" y="1406411"/>
            <a:ext cx="355258" cy="356205"/>
            <a:chOff x="-48630025" y="3199700"/>
            <a:chExt cx="300100" cy="300900"/>
          </a:xfrm>
        </p:grpSpPr>
        <p:sp>
          <p:nvSpPr>
            <p:cNvPr id="6379" name="Google Shape;6379;p6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64"/>
          <p:cNvGrpSpPr/>
          <p:nvPr/>
        </p:nvGrpSpPr>
        <p:grpSpPr>
          <a:xfrm>
            <a:off x="3030727" y="1843707"/>
            <a:ext cx="355258" cy="355258"/>
            <a:chOff x="-48630025" y="3569100"/>
            <a:chExt cx="300100" cy="300100"/>
          </a:xfrm>
        </p:grpSpPr>
        <p:sp>
          <p:nvSpPr>
            <p:cNvPr id="6383" name="Google Shape;6383;p6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64"/>
          <p:cNvGrpSpPr/>
          <p:nvPr/>
        </p:nvGrpSpPr>
        <p:grpSpPr>
          <a:xfrm>
            <a:off x="3031201" y="2281003"/>
            <a:ext cx="354311" cy="353394"/>
            <a:chOff x="-48629225" y="3938500"/>
            <a:chExt cx="299300" cy="298525"/>
          </a:xfrm>
        </p:grpSpPr>
        <p:sp>
          <p:nvSpPr>
            <p:cNvPr id="6394" name="Google Shape;6394;p6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64"/>
          <p:cNvGrpSpPr/>
          <p:nvPr/>
        </p:nvGrpSpPr>
        <p:grpSpPr>
          <a:xfrm>
            <a:off x="1766604" y="2752344"/>
            <a:ext cx="311458" cy="354341"/>
            <a:chOff x="-46762575" y="3200500"/>
            <a:chExt cx="263100" cy="299325"/>
          </a:xfrm>
        </p:grpSpPr>
        <p:sp>
          <p:nvSpPr>
            <p:cNvPr id="6399" name="Google Shape;6399;p6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64"/>
          <p:cNvGrpSpPr/>
          <p:nvPr/>
        </p:nvGrpSpPr>
        <p:grpSpPr>
          <a:xfrm>
            <a:off x="1744689" y="3211066"/>
            <a:ext cx="355288" cy="312375"/>
            <a:chOff x="-46779900" y="3588000"/>
            <a:chExt cx="300125" cy="263875"/>
          </a:xfrm>
        </p:grpSpPr>
        <p:sp>
          <p:nvSpPr>
            <p:cNvPr id="6405" name="Google Shape;6405;p6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64"/>
          <p:cNvGrpSpPr/>
          <p:nvPr/>
        </p:nvGrpSpPr>
        <p:grpSpPr>
          <a:xfrm>
            <a:off x="1745162" y="3625988"/>
            <a:ext cx="354341" cy="353394"/>
            <a:chOff x="-46779100" y="3938500"/>
            <a:chExt cx="299325" cy="298525"/>
          </a:xfrm>
        </p:grpSpPr>
        <p:sp>
          <p:nvSpPr>
            <p:cNvPr id="6410" name="Google Shape;6410;p6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64"/>
          <p:cNvGrpSpPr/>
          <p:nvPr/>
        </p:nvGrpSpPr>
        <p:grpSpPr>
          <a:xfrm>
            <a:off x="3952900" y="2758855"/>
            <a:ext cx="355258" cy="355288"/>
            <a:chOff x="-44924250" y="3206000"/>
            <a:chExt cx="300100" cy="300125"/>
          </a:xfrm>
        </p:grpSpPr>
        <p:sp>
          <p:nvSpPr>
            <p:cNvPr id="6413" name="Google Shape;6413;p6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64"/>
          <p:cNvGrpSpPr/>
          <p:nvPr/>
        </p:nvGrpSpPr>
        <p:grpSpPr>
          <a:xfrm>
            <a:off x="1267386" y="1386849"/>
            <a:ext cx="355258" cy="355258"/>
            <a:chOff x="-50134375" y="3183175"/>
            <a:chExt cx="300100" cy="300100"/>
          </a:xfrm>
        </p:grpSpPr>
        <p:sp>
          <p:nvSpPr>
            <p:cNvPr id="6419" name="Google Shape;6419;p6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64"/>
          <p:cNvGrpSpPr/>
          <p:nvPr/>
        </p:nvGrpSpPr>
        <p:grpSpPr>
          <a:xfrm>
            <a:off x="1267386" y="1822251"/>
            <a:ext cx="355258" cy="355288"/>
            <a:chOff x="-50134375" y="3550975"/>
            <a:chExt cx="300100" cy="300125"/>
          </a:xfrm>
        </p:grpSpPr>
        <p:sp>
          <p:nvSpPr>
            <p:cNvPr id="6430" name="Google Shape;6430;p6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64"/>
          <p:cNvGrpSpPr/>
          <p:nvPr/>
        </p:nvGrpSpPr>
        <p:grpSpPr>
          <a:xfrm>
            <a:off x="1267386" y="2259783"/>
            <a:ext cx="355258" cy="355051"/>
            <a:chOff x="-50134375" y="3920575"/>
            <a:chExt cx="300100" cy="299925"/>
          </a:xfrm>
        </p:grpSpPr>
        <p:sp>
          <p:nvSpPr>
            <p:cNvPr id="6433" name="Google Shape;6433;p6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64"/>
          <p:cNvGrpSpPr/>
          <p:nvPr/>
        </p:nvGrpSpPr>
        <p:grpSpPr>
          <a:xfrm>
            <a:off x="3478110" y="1407358"/>
            <a:ext cx="357123" cy="355258"/>
            <a:chOff x="-48262200" y="3200500"/>
            <a:chExt cx="301675" cy="300100"/>
          </a:xfrm>
        </p:grpSpPr>
        <p:sp>
          <p:nvSpPr>
            <p:cNvPr id="6437" name="Google Shape;6437;p6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64"/>
          <p:cNvGrpSpPr/>
          <p:nvPr/>
        </p:nvGrpSpPr>
        <p:grpSpPr>
          <a:xfrm>
            <a:off x="3507483" y="1844447"/>
            <a:ext cx="298377" cy="354519"/>
            <a:chOff x="-48233050" y="3569725"/>
            <a:chExt cx="252050" cy="299475"/>
          </a:xfrm>
        </p:grpSpPr>
        <p:sp>
          <p:nvSpPr>
            <p:cNvPr id="6447" name="Google Shape;6447;p6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4"/>
          <p:cNvGrpSpPr/>
          <p:nvPr/>
        </p:nvGrpSpPr>
        <p:grpSpPr>
          <a:xfrm>
            <a:off x="3531248" y="2278191"/>
            <a:ext cx="250847" cy="358070"/>
            <a:chOff x="-48216525" y="3936125"/>
            <a:chExt cx="211900" cy="302475"/>
          </a:xfrm>
        </p:grpSpPr>
        <p:sp>
          <p:nvSpPr>
            <p:cNvPr id="6451" name="Google Shape;6451;p6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64"/>
          <p:cNvGrpSpPr/>
          <p:nvPr/>
        </p:nvGrpSpPr>
        <p:grpSpPr>
          <a:xfrm>
            <a:off x="2186966" y="2753261"/>
            <a:ext cx="355258" cy="355288"/>
            <a:chOff x="-46410500" y="3201275"/>
            <a:chExt cx="300100" cy="300125"/>
          </a:xfrm>
        </p:grpSpPr>
        <p:sp>
          <p:nvSpPr>
            <p:cNvPr id="6456" name="Google Shape;6456;p6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64"/>
          <p:cNvGrpSpPr/>
          <p:nvPr/>
        </p:nvGrpSpPr>
        <p:grpSpPr>
          <a:xfrm>
            <a:off x="2186966" y="3188692"/>
            <a:ext cx="355258" cy="356205"/>
            <a:chOff x="-46409700" y="3569100"/>
            <a:chExt cx="300100" cy="300900"/>
          </a:xfrm>
        </p:grpSpPr>
        <p:sp>
          <p:nvSpPr>
            <p:cNvPr id="6462" name="Google Shape;6462;p6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64"/>
          <p:cNvGrpSpPr/>
          <p:nvPr/>
        </p:nvGrpSpPr>
        <p:grpSpPr>
          <a:xfrm>
            <a:off x="2174847" y="3624124"/>
            <a:ext cx="379497" cy="358070"/>
            <a:chOff x="-46422300" y="3936925"/>
            <a:chExt cx="320575" cy="302475"/>
          </a:xfrm>
        </p:grpSpPr>
        <p:sp>
          <p:nvSpPr>
            <p:cNvPr id="6468" name="Google Shape;6468;p6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64"/>
          <p:cNvGrpSpPr/>
          <p:nvPr/>
        </p:nvGrpSpPr>
        <p:grpSpPr>
          <a:xfrm>
            <a:off x="3952426" y="3178452"/>
            <a:ext cx="356205" cy="355258"/>
            <a:chOff x="-44914800" y="3560450"/>
            <a:chExt cx="300900" cy="300100"/>
          </a:xfrm>
        </p:grpSpPr>
        <p:sp>
          <p:nvSpPr>
            <p:cNvPr id="6471" name="Google Shape;6471;p6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4"/>
          <p:cNvGrpSpPr/>
          <p:nvPr/>
        </p:nvGrpSpPr>
        <p:grpSpPr>
          <a:xfrm>
            <a:off x="1707478" y="1387086"/>
            <a:ext cx="354311" cy="354104"/>
            <a:chOff x="-49764975" y="3183375"/>
            <a:chExt cx="299300" cy="299125"/>
          </a:xfrm>
        </p:grpSpPr>
        <p:sp>
          <p:nvSpPr>
            <p:cNvPr id="6477" name="Google Shape;6477;p6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64"/>
          <p:cNvGrpSpPr/>
          <p:nvPr/>
        </p:nvGrpSpPr>
        <p:grpSpPr>
          <a:xfrm>
            <a:off x="1707478" y="1822547"/>
            <a:ext cx="354311" cy="355909"/>
            <a:chOff x="-49764975" y="3551225"/>
            <a:chExt cx="299300" cy="300650"/>
          </a:xfrm>
        </p:grpSpPr>
        <p:sp>
          <p:nvSpPr>
            <p:cNvPr id="6487" name="Google Shape;6487;p6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64"/>
          <p:cNvGrpSpPr/>
          <p:nvPr/>
        </p:nvGrpSpPr>
        <p:grpSpPr>
          <a:xfrm>
            <a:off x="1705140" y="2259310"/>
            <a:ext cx="358987" cy="355525"/>
            <a:chOff x="-49766550" y="3920175"/>
            <a:chExt cx="303250" cy="300325"/>
          </a:xfrm>
        </p:grpSpPr>
        <p:sp>
          <p:nvSpPr>
            <p:cNvPr id="6499" name="Google Shape;6499;p6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3" name="Google Shape;6503;p64"/>
          <p:cNvGrpSpPr/>
          <p:nvPr/>
        </p:nvGrpSpPr>
        <p:grpSpPr>
          <a:xfrm>
            <a:off x="3920671" y="1407358"/>
            <a:ext cx="357123" cy="354341"/>
            <a:chOff x="-47892800" y="3200500"/>
            <a:chExt cx="301675" cy="299325"/>
          </a:xfrm>
        </p:grpSpPr>
        <p:sp>
          <p:nvSpPr>
            <p:cNvPr id="6504" name="Google Shape;6504;p6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64"/>
          <p:cNvGrpSpPr/>
          <p:nvPr/>
        </p:nvGrpSpPr>
        <p:grpSpPr>
          <a:xfrm>
            <a:off x="3984537" y="1843707"/>
            <a:ext cx="229391" cy="355258"/>
            <a:chOff x="-47839250" y="3569100"/>
            <a:chExt cx="193775" cy="300100"/>
          </a:xfrm>
        </p:grpSpPr>
        <p:sp>
          <p:nvSpPr>
            <p:cNvPr id="6511" name="Google Shape;6511;p6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64"/>
          <p:cNvGrpSpPr/>
          <p:nvPr/>
        </p:nvGrpSpPr>
        <p:grpSpPr>
          <a:xfrm>
            <a:off x="3921603" y="2280056"/>
            <a:ext cx="355258" cy="356205"/>
            <a:chOff x="-47892800" y="3937700"/>
            <a:chExt cx="300100" cy="300900"/>
          </a:xfrm>
        </p:grpSpPr>
        <p:sp>
          <p:nvSpPr>
            <p:cNvPr id="6518" name="Google Shape;6518;p6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64"/>
          <p:cNvGrpSpPr/>
          <p:nvPr/>
        </p:nvGrpSpPr>
        <p:grpSpPr>
          <a:xfrm>
            <a:off x="2626898" y="2773770"/>
            <a:ext cx="355258" cy="311458"/>
            <a:chOff x="-46042675" y="3218600"/>
            <a:chExt cx="300100" cy="263100"/>
          </a:xfrm>
        </p:grpSpPr>
        <p:sp>
          <p:nvSpPr>
            <p:cNvPr id="6527" name="Google Shape;6527;p6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4"/>
          <p:cNvGrpSpPr/>
          <p:nvPr/>
        </p:nvGrpSpPr>
        <p:grpSpPr>
          <a:xfrm>
            <a:off x="2626898" y="3188219"/>
            <a:ext cx="355258" cy="323118"/>
            <a:chOff x="-46042675" y="3568700"/>
            <a:chExt cx="300100" cy="272950"/>
          </a:xfrm>
        </p:grpSpPr>
        <p:sp>
          <p:nvSpPr>
            <p:cNvPr id="6534" name="Google Shape;6534;p6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4"/>
          <p:cNvGrpSpPr/>
          <p:nvPr/>
        </p:nvGrpSpPr>
        <p:grpSpPr>
          <a:xfrm>
            <a:off x="2668849" y="3625189"/>
            <a:ext cx="271357" cy="356057"/>
            <a:chOff x="-46007225" y="3937825"/>
            <a:chExt cx="229225" cy="300775"/>
          </a:xfrm>
        </p:grpSpPr>
        <p:sp>
          <p:nvSpPr>
            <p:cNvPr id="6539" name="Google Shape;6539;p6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64"/>
          <p:cNvGrpSpPr/>
          <p:nvPr/>
        </p:nvGrpSpPr>
        <p:grpSpPr>
          <a:xfrm>
            <a:off x="3974341" y="3615275"/>
            <a:ext cx="312375" cy="357596"/>
            <a:chOff x="-44895900" y="3929450"/>
            <a:chExt cx="263875" cy="302075"/>
          </a:xfrm>
        </p:grpSpPr>
        <p:sp>
          <p:nvSpPr>
            <p:cNvPr id="6550" name="Google Shape;6550;p6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64"/>
          <p:cNvGrpSpPr/>
          <p:nvPr/>
        </p:nvGrpSpPr>
        <p:grpSpPr>
          <a:xfrm>
            <a:off x="2148160" y="1398036"/>
            <a:ext cx="356205" cy="332885"/>
            <a:chOff x="-49397175" y="3192625"/>
            <a:chExt cx="300900" cy="281200"/>
          </a:xfrm>
        </p:grpSpPr>
        <p:sp>
          <p:nvSpPr>
            <p:cNvPr id="6557" name="Google Shape;6557;p6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4"/>
          <p:cNvGrpSpPr/>
          <p:nvPr/>
        </p:nvGrpSpPr>
        <p:grpSpPr>
          <a:xfrm>
            <a:off x="2174263" y="1822251"/>
            <a:ext cx="304000" cy="356205"/>
            <a:chOff x="-49375900" y="3550975"/>
            <a:chExt cx="256800" cy="300900"/>
          </a:xfrm>
        </p:grpSpPr>
        <p:sp>
          <p:nvSpPr>
            <p:cNvPr id="6565" name="Google Shape;6565;p6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64"/>
          <p:cNvGrpSpPr/>
          <p:nvPr/>
        </p:nvGrpSpPr>
        <p:grpSpPr>
          <a:xfrm>
            <a:off x="2169616" y="2259546"/>
            <a:ext cx="313293" cy="356205"/>
            <a:chOff x="-49378250" y="3920375"/>
            <a:chExt cx="264650" cy="300900"/>
          </a:xfrm>
        </p:grpSpPr>
        <p:sp>
          <p:nvSpPr>
            <p:cNvPr id="6577" name="Google Shape;6577;p6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4"/>
          <p:cNvGrpSpPr/>
          <p:nvPr/>
        </p:nvGrpSpPr>
        <p:grpSpPr>
          <a:xfrm>
            <a:off x="888604" y="2752344"/>
            <a:ext cx="312375" cy="357123"/>
            <a:chOff x="-47505300" y="3200500"/>
            <a:chExt cx="263875" cy="301675"/>
          </a:xfrm>
        </p:grpSpPr>
        <p:sp>
          <p:nvSpPr>
            <p:cNvPr id="6585" name="Google Shape;6585;p6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64"/>
          <p:cNvGrpSpPr/>
          <p:nvPr/>
        </p:nvGrpSpPr>
        <p:grpSpPr>
          <a:xfrm>
            <a:off x="866704" y="3188692"/>
            <a:ext cx="356176" cy="355051"/>
            <a:chOff x="-47524975" y="3569100"/>
            <a:chExt cx="300875" cy="299925"/>
          </a:xfrm>
        </p:grpSpPr>
        <p:sp>
          <p:nvSpPr>
            <p:cNvPr id="6599" name="Google Shape;6599;p6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64"/>
          <p:cNvGrpSpPr/>
          <p:nvPr/>
        </p:nvGrpSpPr>
        <p:grpSpPr>
          <a:xfrm>
            <a:off x="867162" y="3667954"/>
            <a:ext cx="355258" cy="270410"/>
            <a:chOff x="-47523400" y="3973950"/>
            <a:chExt cx="300100" cy="228425"/>
          </a:xfrm>
        </p:grpSpPr>
        <p:sp>
          <p:nvSpPr>
            <p:cNvPr id="6605" name="Google Shape;6605;p6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64"/>
          <p:cNvGrpSpPr/>
          <p:nvPr/>
        </p:nvGrpSpPr>
        <p:grpSpPr>
          <a:xfrm>
            <a:off x="3072283" y="2750953"/>
            <a:ext cx="354341" cy="357596"/>
            <a:chOff x="-45673275" y="3199325"/>
            <a:chExt cx="299325" cy="302075"/>
          </a:xfrm>
        </p:grpSpPr>
        <p:sp>
          <p:nvSpPr>
            <p:cNvPr id="6611" name="Google Shape;6611;p6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64"/>
          <p:cNvGrpSpPr/>
          <p:nvPr/>
        </p:nvGrpSpPr>
        <p:grpSpPr>
          <a:xfrm>
            <a:off x="3071351" y="3209202"/>
            <a:ext cx="356205" cy="314240"/>
            <a:chOff x="-45674075" y="3586425"/>
            <a:chExt cx="300900" cy="265450"/>
          </a:xfrm>
        </p:grpSpPr>
        <p:sp>
          <p:nvSpPr>
            <p:cNvPr id="6615" name="Google Shape;6615;p6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64"/>
          <p:cNvGrpSpPr/>
          <p:nvPr/>
        </p:nvGrpSpPr>
        <p:grpSpPr>
          <a:xfrm>
            <a:off x="3072283" y="3625041"/>
            <a:ext cx="354341" cy="356205"/>
            <a:chOff x="-45673275" y="3937700"/>
            <a:chExt cx="299325" cy="300900"/>
          </a:xfrm>
        </p:grpSpPr>
        <p:sp>
          <p:nvSpPr>
            <p:cNvPr id="6618" name="Google Shape;6618;p6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64"/>
          <p:cNvGrpSpPr/>
          <p:nvPr/>
        </p:nvGrpSpPr>
        <p:grpSpPr>
          <a:xfrm>
            <a:off x="2186449" y="4117825"/>
            <a:ext cx="356205" cy="356205"/>
            <a:chOff x="-44512325" y="3176075"/>
            <a:chExt cx="300900" cy="300900"/>
          </a:xfrm>
        </p:grpSpPr>
        <p:sp>
          <p:nvSpPr>
            <p:cNvPr id="6625" name="Google Shape;6625;p6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64"/>
          <p:cNvGrpSpPr/>
          <p:nvPr/>
        </p:nvGrpSpPr>
        <p:grpSpPr>
          <a:xfrm>
            <a:off x="2589789" y="1386849"/>
            <a:ext cx="354341" cy="354341"/>
            <a:chOff x="-49027775" y="3183175"/>
            <a:chExt cx="299325" cy="299325"/>
          </a:xfrm>
        </p:grpSpPr>
        <p:sp>
          <p:nvSpPr>
            <p:cNvPr id="6629" name="Google Shape;6629;p6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4"/>
          <p:cNvGrpSpPr/>
          <p:nvPr/>
        </p:nvGrpSpPr>
        <p:grpSpPr>
          <a:xfrm>
            <a:off x="2589330" y="1822251"/>
            <a:ext cx="355258" cy="357152"/>
            <a:chOff x="-49027775" y="3550975"/>
            <a:chExt cx="300100" cy="301700"/>
          </a:xfrm>
        </p:grpSpPr>
        <p:sp>
          <p:nvSpPr>
            <p:cNvPr id="6634" name="Google Shape;6634;p6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64"/>
          <p:cNvGrpSpPr/>
          <p:nvPr/>
        </p:nvGrpSpPr>
        <p:grpSpPr>
          <a:xfrm>
            <a:off x="2587406" y="2259310"/>
            <a:ext cx="359106" cy="355525"/>
            <a:chOff x="-49031025" y="3920175"/>
            <a:chExt cx="303350" cy="300325"/>
          </a:xfrm>
        </p:grpSpPr>
        <p:sp>
          <p:nvSpPr>
            <p:cNvPr id="6645" name="Google Shape;6645;p6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64"/>
          <p:cNvGrpSpPr/>
          <p:nvPr/>
        </p:nvGrpSpPr>
        <p:grpSpPr>
          <a:xfrm>
            <a:off x="1303511" y="2752344"/>
            <a:ext cx="356176" cy="354341"/>
            <a:chOff x="-47155575" y="3200500"/>
            <a:chExt cx="300875" cy="299325"/>
          </a:xfrm>
        </p:grpSpPr>
        <p:sp>
          <p:nvSpPr>
            <p:cNvPr id="6652" name="Google Shape;6652;p6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64"/>
          <p:cNvGrpSpPr/>
          <p:nvPr/>
        </p:nvGrpSpPr>
        <p:grpSpPr>
          <a:xfrm>
            <a:off x="1303970" y="3188692"/>
            <a:ext cx="355258" cy="355258"/>
            <a:chOff x="-47154800" y="3569100"/>
            <a:chExt cx="300100" cy="300100"/>
          </a:xfrm>
        </p:grpSpPr>
        <p:sp>
          <p:nvSpPr>
            <p:cNvPr id="6659" name="Google Shape;6659;p6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64"/>
          <p:cNvGrpSpPr/>
          <p:nvPr/>
        </p:nvGrpSpPr>
        <p:grpSpPr>
          <a:xfrm>
            <a:off x="1304443" y="3626905"/>
            <a:ext cx="354311" cy="353423"/>
            <a:chOff x="-47154000" y="3939275"/>
            <a:chExt cx="299300" cy="298550"/>
          </a:xfrm>
        </p:grpSpPr>
        <p:sp>
          <p:nvSpPr>
            <p:cNvPr id="6666" name="Google Shape;6666;p6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64"/>
          <p:cNvGrpSpPr/>
          <p:nvPr/>
        </p:nvGrpSpPr>
        <p:grpSpPr>
          <a:xfrm>
            <a:off x="3529733" y="2752344"/>
            <a:ext cx="312375" cy="354341"/>
            <a:chOff x="-45286550" y="3200500"/>
            <a:chExt cx="263875" cy="299325"/>
          </a:xfrm>
        </p:grpSpPr>
        <p:sp>
          <p:nvSpPr>
            <p:cNvPr id="6671" name="Google Shape;6671;p6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64"/>
          <p:cNvGrpSpPr/>
          <p:nvPr/>
        </p:nvGrpSpPr>
        <p:grpSpPr>
          <a:xfrm>
            <a:off x="3529733" y="3189639"/>
            <a:ext cx="312375" cy="354311"/>
            <a:chOff x="-45286550" y="3569900"/>
            <a:chExt cx="263875" cy="299300"/>
          </a:xfrm>
        </p:grpSpPr>
        <p:sp>
          <p:nvSpPr>
            <p:cNvPr id="6675" name="Google Shape;6675;p6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64"/>
          <p:cNvGrpSpPr/>
          <p:nvPr/>
        </p:nvGrpSpPr>
        <p:grpSpPr>
          <a:xfrm>
            <a:off x="3540920" y="3625988"/>
            <a:ext cx="290001" cy="355258"/>
            <a:chOff x="-45277900" y="3938500"/>
            <a:chExt cx="244975" cy="300100"/>
          </a:xfrm>
        </p:grpSpPr>
        <p:sp>
          <p:nvSpPr>
            <p:cNvPr id="6682" name="Google Shape;6682;p6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64"/>
          <p:cNvGrpSpPr/>
          <p:nvPr/>
        </p:nvGrpSpPr>
        <p:grpSpPr>
          <a:xfrm>
            <a:off x="2626869" y="4095090"/>
            <a:ext cx="355258" cy="355258"/>
            <a:chOff x="-44502875" y="3576975"/>
            <a:chExt cx="300100" cy="300100"/>
          </a:xfrm>
        </p:grpSpPr>
        <p:sp>
          <p:nvSpPr>
            <p:cNvPr id="6687" name="Google Shape;6687;p6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4"/>
          <p:cNvGrpSpPr/>
          <p:nvPr/>
        </p:nvGrpSpPr>
        <p:grpSpPr>
          <a:xfrm>
            <a:off x="4835456" y="1828361"/>
            <a:ext cx="356196" cy="354670"/>
            <a:chOff x="-13946200" y="3647075"/>
            <a:chExt cx="353650" cy="352100"/>
          </a:xfrm>
        </p:grpSpPr>
        <p:sp>
          <p:nvSpPr>
            <p:cNvPr id="6691" name="Google Shape;6691;p6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64"/>
          <p:cNvGrpSpPr/>
          <p:nvPr/>
        </p:nvGrpSpPr>
        <p:grpSpPr>
          <a:xfrm>
            <a:off x="6618849" y="1387844"/>
            <a:ext cx="357002" cy="354267"/>
            <a:chOff x="-12163025" y="3214275"/>
            <a:chExt cx="354450" cy="351700"/>
          </a:xfrm>
        </p:grpSpPr>
        <p:sp>
          <p:nvSpPr>
            <p:cNvPr id="6698" name="Google Shape;6698;p6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4"/>
          <p:cNvGrpSpPr/>
          <p:nvPr/>
        </p:nvGrpSpPr>
        <p:grpSpPr>
          <a:xfrm>
            <a:off x="6619629" y="1827581"/>
            <a:ext cx="355441" cy="356232"/>
            <a:chOff x="-12160675" y="3647875"/>
            <a:chExt cx="352900" cy="353650"/>
          </a:xfrm>
        </p:grpSpPr>
        <p:sp>
          <p:nvSpPr>
            <p:cNvPr id="6702" name="Google Shape;6702;p6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64"/>
          <p:cNvGrpSpPr/>
          <p:nvPr/>
        </p:nvGrpSpPr>
        <p:grpSpPr>
          <a:xfrm>
            <a:off x="6630345" y="2272036"/>
            <a:ext cx="354635" cy="356232"/>
            <a:chOff x="-12160675" y="4081850"/>
            <a:chExt cx="352100" cy="353650"/>
          </a:xfrm>
        </p:grpSpPr>
        <p:sp>
          <p:nvSpPr>
            <p:cNvPr id="6710" name="Google Shape;6710;p6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64"/>
          <p:cNvGrpSpPr/>
          <p:nvPr/>
        </p:nvGrpSpPr>
        <p:grpSpPr>
          <a:xfrm>
            <a:off x="4835311" y="2746480"/>
            <a:ext cx="355416" cy="355652"/>
            <a:chOff x="-10391650" y="3180600"/>
            <a:chExt cx="352875" cy="353075"/>
          </a:xfrm>
        </p:grpSpPr>
        <p:sp>
          <p:nvSpPr>
            <p:cNvPr id="6717" name="Google Shape;6717;p6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64"/>
          <p:cNvGrpSpPr/>
          <p:nvPr/>
        </p:nvGrpSpPr>
        <p:grpSpPr>
          <a:xfrm>
            <a:off x="4835310" y="3223278"/>
            <a:ext cx="354635" cy="353890"/>
            <a:chOff x="-10390875" y="3616350"/>
            <a:chExt cx="352100" cy="351325"/>
          </a:xfrm>
        </p:grpSpPr>
        <p:sp>
          <p:nvSpPr>
            <p:cNvPr id="6724" name="Google Shape;6724;p6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64"/>
          <p:cNvGrpSpPr/>
          <p:nvPr/>
        </p:nvGrpSpPr>
        <p:grpSpPr>
          <a:xfrm>
            <a:off x="7502285" y="2747943"/>
            <a:ext cx="312585" cy="354670"/>
            <a:chOff x="-10370400" y="4049550"/>
            <a:chExt cx="310350" cy="352100"/>
          </a:xfrm>
        </p:grpSpPr>
        <p:sp>
          <p:nvSpPr>
            <p:cNvPr id="6728" name="Google Shape;6728;p6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4"/>
          <p:cNvGrpSpPr/>
          <p:nvPr/>
        </p:nvGrpSpPr>
        <p:grpSpPr>
          <a:xfrm>
            <a:off x="6606541" y="2746884"/>
            <a:ext cx="379236" cy="354847"/>
            <a:chOff x="-8674650" y="3210975"/>
            <a:chExt cx="376525" cy="352275"/>
          </a:xfrm>
        </p:grpSpPr>
        <p:sp>
          <p:nvSpPr>
            <p:cNvPr id="6734" name="Google Shape;6734;p6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64"/>
          <p:cNvGrpSpPr/>
          <p:nvPr/>
        </p:nvGrpSpPr>
        <p:grpSpPr>
          <a:xfrm>
            <a:off x="5278038" y="1828361"/>
            <a:ext cx="356221" cy="354670"/>
            <a:chOff x="-13512225" y="3647075"/>
            <a:chExt cx="353675" cy="352100"/>
          </a:xfrm>
        </p:grpSpPr>
        <p:sp>
          <p:nvSpPr>
            <p:cNvPr id="6741" name="Google Shape;6741;p6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64"/>
          <p:cNvGrpSpPr/>
          <p:nvPr/>
        </p:nvGrpSpPr>
        <p:grpSpPr>
          <a:xfrm>
            <a:off x="5288351" y="2272427"/>
            <a:ext cx="356221" cy="355451"/>
            <a:chOff x="-13512225" y="4080275"/>
            <a:chExt cx="353675" cy="352875"/>
          </a:xfrm>
        </p:grpSpPr>
        <p:sp>
          <p:nvSpPr>
            <p:cNvPr id="6752" name="Google Shape;6752;p6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64"/>
          <p:cNvGrpSpPr/>
          <p:nvPr/>
        </p:nvGrpSpPr>
        <p:grpSpPr>
          <a:xfrm>
            <a:off x="7061431" y="1419788"/>
            <a:ext cx="356196" cy="290379"/>
            <a:chOff x="-11728250" y="3245400"/>
            <a:chExt cx="353650" cy="288275"/>
          </a:xfrm>
        </p:grpSpPr>
        <p:sp>
          <p:nvSpPr>
            <p:cNvPr id="6764" name="Google Shape;6764;p6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64"/>
          <p:cNvGrpSpPr/>
          <p:nvPr/>
        </p:nvGrpSpPr>
        <p:grpSpPr>
          <a:xfrm>
            <a:off x="7093939" y="2272427"/>
            <a:ext cx="311804" cy="355451"/>
            <a:chOff x="-11703850" y="4081850"/>
            <a:chExt cx="309575" cy="352875"/>
          </a:xfrm>
        </p:grpSpPr>
        <p:sp>
          <p:nvSpPr>
            <p:cNvPr id="6770" name="Google Shape;6770;p6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64"/>
          <p:cNvGrpSpPr/>
          <p:nvPr/>
        </p:nvGrpSpPr>
        <p:grpSpPr>
          <a:xfrm>
            <a:off x="5282595" y="2746580"/>
            <a:ext cx="357002" cy="355451"/>
            <a:chOff x="-9958475" y="3180025"/>
            <a:chExt cx="354450" cy="352875"/>
          </a:xfrm>
        </p:grpSpPr>
        <p:sp>
          <p:nvSpPr>
            <p:cNvPr id="6779" name="Google Shape;6779;p6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64"/>
          <p:cNvGrpSpPr/>
          <p:nvPr/>
        </p:nvGrpSpPr>
        <p:grpSpPr>
          <a:xfrm>
            <a:off x="5291722" y="3222561"/>
            <a:ext cx="337966" cy="355325"/>
            <a:chOff x="-9949025" y="3615575"/>
            <a:chExt cx="335550" cy="352750"/>
          </a:xfrm>
        </p:grpSpPr>
        <p:sp>
          <p:nvSpPr>
            <p:cNvPr id="6783" name="Google Shape;6783;p6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64"/>
          <p:cNvGrpSpPr/>
          <p:nvPr/>
        </p:nvGrpSpPr>
        <p:grpSpPr>
          <a:xfrm>
            <a:off x="7926568" y="2746067"/>
            <a:ext cx="360175" cy="358423"/>
            <a:chOff x="-9961625" y="4048175"/>
            <a:chExt cx="357600" cy="355825"/>
          </a:xfrm>
        </p:grpSpPr>
        <p:sp>
          <p:nvSpPr>
            <p:cNvPr id="6787" name="Google Shape;6787;p6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64"/>
          <p:cNvGrpSpPr/>
          <p:nvPr/>
        </p:nvGrpSpPr>
        <p:grpSpPr>
          <a:xfrm>
            <a:off x="6613289" y="3221579"/>
            <a:ext cx="364959" cy="357289"/>
            <a:chOff x="-8680950" y="3624225"/>
            <a:chExt cx="362350" cy="354700"/>
          </a:xfrm>
        </p:grpSpPr>
        <p:sp>
          <p:nvSpPr>
            <p:cNvPr id="6794" name="Google Shape;6794;p6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0" name="Google Shape;6800;p64"/>
          <p:cNvGrpSpPr/>
          <p:nvPr/>
        </p:nvGrpSpPr>
        <p:grpSpPr>
          <a:xfrm>
            <a:off x="5749533" y="1387239"/>
            <a:ext cx="313365" cy="355476"/>
            <a:chOff x="-13056975" y="3212300"/>
            <a:chExt cx="311125" cy="352900"/>
          </a:xfrm>
        </p:grpSpPr>
        <p:sp>
          <p:nvSpPr>
            <p:cNvPr id="6801" name="Google Shape;6801;p6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64"/>
          <p:cNvGrpSpPr/>
          <p:nvPr/>
        </p:nvGrpSpPr>
        <p:grpSpPr>
          <a:xfrm>
            <a:off x="5726921" y="1828034"/>
            <a:ext cx="358588" cy="355325"/>
            <a:chOff x="-13077450" y="3647075"/>
            <a:chExt cx="356025" cy="352750"/>
          </a:xfrm>
        </p:grpSpPr>
        <p:sp>
          <p:nvSpPr>
            <p:cNvPr id="6806" name="Google Shape;6806;p6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64"/>
          <p:cNvGrpSpPr/>
          <p:nvPr/>
        </p:nvGrpSpPr>
        <p:grpSpPr>
          <a:xfrm>
            <a:off x="5738027" y="2271633"/>
            <a:ext cx="357002" cy="357037"/>
            <a:chOff x="-13079025" y="4079475"/>
            <a:chExt cx="354450" cy="354450"/>
          </a:xfrm>
        </p:grpSpPr>
        <p:sp>
          <p:nvSpPr>
            <p:cNvPr id="6810" name="Google Shape;6810;p6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64"/>
          <p:cNvGrpSpPr/>
          <p:nvPr/>
        </p:nvGrpSpPr>
        <p:grpSpPr>
          <a:xfrm>
            <a:off x="7511094" y="1387642"/>
            <a:ext cx="356221" cy="354670"/>
            <a:chOff x="-11292700" y="3213875"/>
            <a:chExt cx="353675" cy="352100"/>
          </a:xfrm>
        </p:grpSpPr>
        <p:sp>
          <p:nvSpPr>
            <p:cNvPr id="6815" name="Google Shape;6815;p6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64"/>
          <p:cNvGrpSpPr/>
          <p:nvPr/>
        </p:nvGrpSpPr>
        <p:grpSpPr>
          <a:xfrm>
            <a:off x="7505152" y="1827581"/>
            <a:ext cx="368106" cy="356232"/>
            <a:chOff x="-11299000" y="3647875"/>
            <a:chExt cx="365475" cy="353650"/>
          </a:xfrm>
        </p:grpSpPr>
        <p:sp>
          <p:nvSpPr>
            <p:cNvPr id="6823" name="Google Shape;6823;p6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4"/>
          <p:cNvGrpSpPr/>
          <p:nvPr/>
        </p:nvGrpSpPr>
        <p:grpSpPr>
          <a:xfrm>
            <a:off x="7520614" y="2283532"/>
            <a:ext cx="357808" cy="333240"/>
            <a:chOff x="-11295075" y="4092875"/>
            <a:chExt cx="355250" cy="330825"/>
          </a:xfrm>
        </p:grpSpPr>
        <p:sp>
          <p:nvSpPr>
            <p:cNvPr id="6830" name="Google Shape;6830;p6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64"/>
          <p:cNvGrpSpPr/>
          <p:nvPr/>
        </p:nvGrpSpPr>
        <p:grpSpPr>
          <a:xfrm>
            <a:off x="5746214" y="2746580"/>
            <a:ext cx="312585" cy="355451"/>
            <a:chOff x="-9500075" y="3180800"/>
            <a:chExt cx="310350" cy="352875"/>
          </a:xfrm>
        </p:grpSpPr>
        <p:sp>
          <p:nvSpPr>
            <p:cNvPr id="6836" name="Google Shape;6836;p6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64"/>
          <p:cNvGrpSpPr/>
          <p:nvPr/>
        </p:nvGrpSpPr>
        <p:grpSpPr>
          <a:xfrm>
            <a:off x="5724005" y="3222095"/>
            <a:ext cx="356221" cy="356257"/>
            <a:chOff x="-9523700" y="3614000"/>
            <a:chExt cx="353675" cy="353675"/>
          </a:xfrm>
        </p:grpSpPr>
        <p:sp>
          <p:nvSpPr>
            <p:cNvPr id="6846" name="Google Shape;6846;p6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64"/>
          <p:cNvGrpSpPr/>
          <p:nvPr/>
        </p:nvGrpSpPr>
        <p:grpSpPr>
          <a:xfrm>
            <a:off x="7508956" y="3244737"/>
            <a:ext cx="356221" cy="354670"/>
            <a:chOff x="-9523700" y="4049550"/>
            <a:chExt cx="353675" cy="352100"/>
          </a:xfrm>
        </p:grpSpPr>
        <p:sp>
          <p:nvSpPr>
            <p:cNvPr id="6856" name="Google Shape;6856;p6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64"/>
          <p:cNvGrpSpPr/>
          <p:nvPr/>
        </p:nvGrpSpPr>
        <p:grpSpPr>
          <a:xfrm>
            <a:off x="7065071" y="3244710"/>
            <a:ext cx="357002" cy="311029"/>
            <a:chOff x="-8209150" y="3659675"/>
            <a:chExt cx="354450" cy="308775"/>
          </a:xfrm>
        </p:grpSpPr>
        <p:sp>
          <p:nvSpPr>
            <p:cNvPr id="6864" name="Google Shape;6864;p6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4"/>
          <p:cNvGrpSpPr/>
          <p:nvPr/>
        </p:nvGrpSpPr>
        <p:grpSpPr>
          <a:xfrm>
            <a:off x="6178632" y="2273623"/>
            <a:ext cx="356221" cy="353059"/>
            <a:chOff x="-12643475" y="4081850"/>
            <a:chExt cx="353675" cy="350500"/>
          </a:xfrm>
        </p:grpSpPr>
        <p:sp>
          <p:nvSpPr>
            <p:cNvPr id="6871" name="Google Shape;6871;p6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64"/>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6" name="Google Shape;6876;p64"/>
          <p:cNvGrpSpPr/>
          <p:nvPr/>
        </p:nvGrpSpPr>
        <p:grpSpPr>
          <a:xfrm>
            <a:off x="7961232" y="2283532"/>
            <a:ext cx="356221" cy="333240"/>
            <a:chOff x="-10858725" y="4092875"/>
            <a:chExt cx="353675" cy="330825"/>
          </a:xfrm>
        </p:grpSpPr>
        <p:sp>
          <p:nvSpPr>
            <p:cNvPr id="6877" name="Google Shape;6877;p6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4"/>
          <p:cNvGrpSpPr/>
          <p:nvPr/>
        </p:nvGrpSpPr>
        <p:grpSpPr>
          <a:xfrm>
            <a:off x="6219755" y="3222498"/>
            <a:ext cx="252278" cy="355451"/>
            <a:chOff x="-9039300" y="3614000"/>
            <a:chExt cx="250475" cy="352875"/>
          </a:xfrm>
        </p:grpSpPr>
        <p:sp>
          <p:nvSpPr>
            <p:cNvPr id="6884" name="Google Shape;6884;p6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64"/>
          <p:cNvGrpSpPr/>
          <p:nvPr/>
        </p:nvGrpSpPr>
        <p:grpSpPr>
          <a:xfrm>
            <a:off x="7951721" y="3244737"/>
            <a:ext cx="354635" cy="354670"/>
            <a:chOff x="-9088150" y="4049550"/>
            <a:chExt cx="352100" cy="352100"/>
          </a:xfrm>
        </p:grpSpPr>
        <p:sp>
          <p:nvSpPr>
            <p:cNvPr id="6887" name="Google Shape;6887;p6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4"/>
          <p:cNvGrpSpPr/>
          <p:nvPr/>
        </p:nvGrpSpPr>
        <p:grpSpPr>
          <a:xfrm>
            <a:off x="7086085" y="2746970"/>
            <a:ext cx="315757" cy="354670"/>
            <a:chOff x="-8191825" y="3174500"/>
            <a:chExt cx="313500" cy="352100"/>
          </a:xfrm>
        </p:grpSpPr>
        <p:sp>
          <p:nvSpPr>
            <p:cNvPr id="6894" name="Google Shape;6894;p6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64"/>
          <p:cNvGrpSpPr/>
          <p:nvPr/>
        </p:nvGrpSpPr>
        <p:grpSpPr>
          <a:xfrm>
            <a:off x="4835443" y="1387491"/>
            <a:ext cx="356221" cy="354973"/>
            <a:chOff x="-13947000" y="3212800"/>
            <a:chExt cx="353675" cy="352400"/>
          </a:xfrm>
        </p:grpSpPr>
        <p:sp>
          <p:nvSpPr>
            <p:cNvPr id="6898" name="Google Shape;6898;p6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0" name="Google Shape;6900;p64"/>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1" name="Google Shape;6901;p64"/>
          <p:cNvGrpSpPr/>
          <p:nvPr/>
        </p:nvGrpSpPr>
        <p:grpSpPr>
          <a:xfrm>
            <a:off x="5278038" y="1386849"/>
            <a:ext cx="356221" cy="356257"/>
            <a:chOff x="-13512225" y="3211525"/>
            <a:chExt cx="353675" cy="353675"/>
          </a:xfrm>
        </p:grpSpPr>
        <p:sp>
          <p:nvSpPr>
            <p:cNvPr id="6902" name="Google Shape;6902;p6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64"/>
          <p:cNvGrpSpPr/>
          <p:nvPr/>
        </p:nvGrpSpPr>
        <p:grpSpPr>
          <a:xfrm>
            <a:off x="6168320" y="1387239"/>
            <a:ext cx="356221" cy="355476"/>
            <a:chOff x="-12643475" y="3212300"/>
            <a:chExt cx="353675" cy="352900"/>
          </a:xfrm>
        </p:grpSpPr>
        <p:sp>
          <p:nvSpPr>
            <p:cNvPr id="6908" name="Google Shape;6908;p6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4"/>
          <p:cNvGrpSpPr/>
          <p:nvPr/>
        </p:nvGrpSpPr>
        <p:grpSpPr>
          <a:xfrm>
            <a:off x="6168320" y="1839013"/>
            <a:ext cx="356221" cy="333366"/>
            <a:chOff x="-12643475" y="3657325"/>
            <a:chExt cx="353675" cy="330950"/>
          </a:xfrm>
        </p:grpSpPr>
        <p:sp>
          <p:nvSpPr>
            <p:cNvPr id="6918" name="Google Shape;6918;p6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4"/>
          <p:cNvGrpSpPr/>
          <p:nvPr/>
        </p:nvGrpSpPr>
        <p:grpSpPr>
          <a:xfrm>
            <a:off x="7951322" y="1387642"/>
            <a:ext cx="355416" cy="354670"/>
            <a:chOff x="-10857925" y="3213875"/>
            <a:chExt cx="352875" cy="352100"/>
          </a:xfrm>
        </p:grpSpPr>
        <p:sp>
          <p:nvSpPr>
            <p:cNvPr id="6925" name="Google Shape;6925;p6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64"/>
          <p:cNvGrpSpPr/>
          <p:nvPr/>
        </p:nvGrpSpPr>
        <p:grpSpPr>
          <a:xfrm>
            <a:off x="6168237" y="2747071"/>
            <a:ext cx="356096" cy="354469"/>
            <a:chOff x="-9089725" y="3180200"/>
            <a:chExt cx="353550" cy="351900"/>
          </a:xfrm>
        </p:grpSpPr>
        <p:sp>
          <p:nvSpPr>
            <p:cNvPr id="6936" name="Google Shape;6936;p6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64"/>
          <p:cNvGrpSpPr/>
          <p:nvPr/>
        </p:nvGrpSpPr>
        <p:grpSpPr>
          <a:xfrm>
            <a:off x="7060235" y="1826875"/>
            <a:ext cx="358588" cy="357642"/>
            <a:chOff x="7083760" y="1971660"/>
            <a:chExt cx="358588" cy="357642"/>
          </a:xfrm>
        </p:grpSpPr>
        <p:sp>
          <p:nvSpPr>
            <p:cNvPr id="6939" name="Google Shape;6939;p6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1" name="Google Shape;6951;p6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6952" name="Google Shape;6952;p6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56"/>
        <p:cNvGrpSpPr/>
        <p:nvPr/>
      </p:nvGrpSpPr>
      <p:grpSpPr>
        <a:xfrm>
          <a:off x="0" y="0"/>
          <a:ext cx="0" cy="0"/>
          <a:chOff x="0" y="0"/>
          <a:chExt cx="0" cy="0"/>
        </a:xfrm>
      </p:grpSpPr>
      <p:sp>
        <p:nvSpPr>
          <p:cNvPr id="6957" name="Google Shape;6957;p65"/>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8" name="Google Shape;6958;p65"/>
          <p:cNvGrpSpPr/>
          <p:nvPr/>
        </p:nvGrpSpPr>
        <p:grpSpPr>
          <a:xfrm>
            <a:off x="719610" y="2243507"/>
            <a:ext cx="452798" cy="449473"/>
            <a:chOff x="-21322300" y="3693325"/>
            <a:chExt cx="306400" cy="304150"/>
          </a:xfrm>
        </p:grpSpPr>
        <p:sp>
          <p:nvSpPr>
            <p:cNvPr id="6959" name="Google Shape;6959;p6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65"/>
          <p:cNvGrpSpPr/>
          <p:nvPr/>
        </p:nvGrpSpPr>
        <p:grpSpPr>
          <a:xfrm>
            <a:off x="719019" y="2810244"/>
            <a:ext cx="453980" cy="422540"/>
            <a:chOff x="-21322300" y="4077125"/>
            <a:chExt cx="307200" cy="285925"/>
          </a:xfrm>
        </p:grpSpPr>
        <p:sp>
          <p:nvSpPr>
            <p:cNvPr id="6964" name="Google Shape;6964;p6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65"/>
          <p:cNvGrpSpPr/>
          <p:nvPr/>
        </p:nvGrpSpPr>
        <p:grpSpPr>
          <a:xfrm>
            <a:off x="3496195" y="1689128"/>
            <a:ext cx="451653" cy="450212"/>
            <a:chOff x="-19394200" y="3333800"/>
            <a:chExt cx="305625" cy="304650"/>
          </a:xfrm>
        </p:grpSpPr>
        <p:sp>
          <p:nvSpPr>
            <p:cNvPr id="6977" name="Google Shape;6977;p6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65"/>
          <p:cNvGrpSpPr/>
          <p:nvPr/>
        </p:nvGrpSpPr>
        <p:grpSpPr>
          <a:xfrm>
            <a:off x="3495032" y="2243580"/>
            <a:ext cx="453980" cy="449325"/>
            <a:chOff x="-19396575" y="3708500"/>
            <a:chExt cx="307200" cy="304050"/>
          </a:xfrm>
        </p:grpSpPr>
        <p:sp>
          <p:nvSpPr>
            <p:cNvPr id="6987" name="Google Shape;6987;p6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65"/>
          <p:cNvGrpSpPr/>
          <p:nvPr/>
        </p:nvGrpSpPr>
        <p:grpSpPr>
          <a:xfrm>
            <a:off x="3489212" y="2796461"/>
            <a:ext cx="465618" cy="450101"/>
            <a:chOff x="-19394200" y="4084200"/>
            <a:chExt cx="315075" cy="304575"/>
          </a:xfrm>
        </p:grpSpPr>
        <p:sp>
          <p:nvSpPr>
            <p:cNvPr id="6991" name="Google Shape;6991;p6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65"/>
          <p:cNvGrpSpPr/>
          <p:nvPr/>
        </p:nvGrpSpPr>
        <p:grpSpPr>
          <a:xfrm>
            <a:off x="6294923" y="1689001"/>
            <a:ext cx="400447" cy="450470"/>
            <a:chOff x="-17526750" y="3309200"/>
            <a:chExt cx="270975" cy="304825"/>
          </a:xfrm>
        </p:grpSpPr>
        <p:sp>
          <p:nvSpPr>
            <p:cNvPr id="6998" name="Google Shape;6998;p6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65"/>
          <p:cNvGrpSpPr/>
          <p:nvPr/>
        </p:nvGrpSpPr>
        <p:grpSpPr>
          <a:xfrm>
            <a:off x="6271075" y="2244173"/>
            <a:ext cx="448143" cy="448143"/>
            <a:chOff x="-17542500" y="3684100"/>
            <a:chExt cx="303250" cy="303250"/>
          </a:xfrm>
        </p:grpSpPr>
        <p:sp>
          <p:nvSpPr>
            <p:cNvPr id="7004" name="Google Shape;7004;p6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5"/>
          <p:cNvGrpSpPr/>
          <p:nvPr/>
        </p:nvGrpSpPr>
        <p:grpSpPr>
          <a:xfrm>
            <a:off x="6270484" y="2810817"/>
            <a:ext cx="449325" cy="421395"/>
            <a:chOff x="-17542500" y="4068450"/>
            <a:chExt cx="304050" cy="285150"/>
          </a:xfrm>
        </p:grpSpPr>
        <p:sp>
          <p:nvSpPr>
            <p:cNvPr id="7012" name="Google Shape;7012;p6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5"/>
          <p:cNvGrpSpPr/>
          <p:nvPr/>
        </p:nvGrpSpPr>
        <p:grpSpPr>
          <a:xfrm>
            <a:off x="3500906" y="3342211"/>
            <a:ext cx="343404" cy="449325"/>
            <a:chOff x="-15652200" y="3335975"/>
            <a:chExt cx="232375" cy="304050"/>
          </a:xfrm>
        </p:grpSpPr>
        <p:sp>
          <p:nvSpPr>
            <p:cNvPr id="7019" name="Google Shape;7019;p6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65"/>
          <p:cNvGrpSpPr/>
          <p:nvPr/>
        </p:nvGrpSpPr>
        <p:grpSpPr>
          <a:xfrm>
            <a:off x="1274819" y="2243729"/>
            <a:ext cx="449325" cy="449030"/>
            <a:chOff x="-20945825" y="3692175"/>
            <a:chExt cx="304050" cy="303850"/>
          </a:xfrm>
        </p:grpSpPr>
        <p:sp>
          <p:nvSpPr>
            <p:cNvPr id="7029" name="Google Shape;7029;p6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65"/>
          <p:cNvGrpSpPr/>
          <p:nvPr/>
        </p:nvGrpSpPr>
        <p:grpSpPr>
          <a:xfrm>
            <a:off x="4081644" y="1689848"/>
            <a:ext cx="372516" cy="448771"/>
            <a:chOff x="-18994100" y="3334775"/>
            <a:chExt cx="252075" cy="303675"/>
          </a:xfrm>
        </p:grpSpPr>
        <p:sp>
          <p:nvSpPr>
            <p:cNvPr id="7034" name="Google Shape;7034;p6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5"/>
          <p:cNvGrpSpPr/>
          <p:nvPr/>
        </p:nvGrpSpPr>
        <p:grpSpPr>
          <a:xfrm>
            <a:off x="4096200" y="2244743"/>
            <a:ext cx="343404" cy="446998"/>
            <a:chOff x="-18983850" y="3710075"/>
            <a:chExt cx="232375" cy="302475"/>
          </a:xfrm>
        </p:grpSpPr>
        <p:sp>
          <p:nvSpPr>
            <p:cNvPr id="7039" name="Google Shape;7039;p6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5"/>
          <p:cNvGrpSpPr/>
          <p:nvPr/>
        </p:nvGrpSpPr>
        <p:grpSpPr>
          <a:xfrm>
            <a:off x="1274247" y="1689573"/>
            <a:ext cx="450470" cy="449325"/>
            <a:chOff x="-20946600" y="3317850"/>
            <a:chExt cx="304825" cy="304050"/>
          </a:xfrm>
        </p:grpSpPr>
        <p:sp>
          <p:nvSpPr>
            <p:cNvPr id="7044" name="Google Shape;7044;p6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5"/>
          <p:cNvGrpSpPr/>
          <p:nvPr/>
        </p:nvGrpSpPr>
        <p:grpSpPr>
          <a:xfrm>
            <a:off x="1300422" y="2797442"/>
            <a:ext cx="398119" cy="448143"/>
            <a:chOff x="-20930075" y="4066100"/>
            <a:chExt cx="269400" cy="303250"/>
          </a:xfrm>
        </p:grpSpPr>
        <p:sp>
          <p:nvSpPr>
            <p:cNvPr id="7048" name="Google Shape;7048;p6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65"/>
          <p:cNvGrpSpPr/>
          <p:nvPr/>
        </p:nvGrpSpPr>
        <p:grpSpPr>
          <a:xfrm>
            <a:off x="4042667" y="2797422"/>
            <a:ext cx="450470" cy="448180"/>
            <a:chOff x="-19020075" y="4084200"/>
            <a:chExt cx="304825" cy="303275"/>
          </a:xfrm>
        </p:grpSpPr>
        <p:sp>
          <p:nvSpPr>
            <p:cNvPr id="7051" name="Google Shape;7051;p6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5"/>
          <p:cNvGrpSpPr/>
          <p:nvPr/>
        </p:nvGrpSpPr>
        <p:grpSpPr>
          <a:xfrm>
            <a:off x="6859931" y="1689001"/>
            <a:ext cx="396937" cy="450470"/>
            <a:chOff x="-17149475" y="3309200"/>
            <a:chExt cx="268600" cy="304825"/>
          </a:xfrm>
        </p:grpSpPr>
        <p:sp>
          <p:nvSpPr>
            <p:cNvPr id="7061" name="Google Shape;7061;p6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65"/>
          <p:cNvGrpSpPr/>
          <p:nvPr/>
        </p:nvGrpSpPr>
        <p:grpSpPr>
          <a:xfrm>
            <a:off x="6833737" y="2258120"/>
            <a:ext cx="449325" cy="420249"/>
            <a:chOff x="-17168375" y="3692750"/>
            <a:chExt cx="304050" cy="284375"/>
          </a:xfrm>
        </p:grpSpPr>
        <p:sp>
          <p:nvSpPr>
            <p:cNvPr id="7064" name="Google Shape;7064;p6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5"/>
          <p:cNvGrpSpPr/>
          <p:nvPr/>
        </p:nvGrpSpPr>
        <p:grpSpPr>
          <a:xfrm>
            <a:off x="6830246" y="2796852"/>
            <a:ext cx="456308" cy="449325"/>
            <a:chOff x="-17170750" y="4058800"/>
            <a:chExt cx="308775" cy="304050"/>
          </a:xfrm>
        </p:grpSpPr>
        <p:sp>
          <p:nvSpPr>
            <p:cNvPr id="7072" name="Google Shape;7072;p6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65"/>
          <p:cNvGrpSpPr/>
          <p:nvPr/>
        </p:nvGrpSpPr>
        <p:grpSpPr>
          <a:xfrm>
            <a:off x="5692143" y="3343358"/>
            <a:ext cx="450470" cy="446998"/>
            <a:chOff x="-15688425" y="3707725"/>
            <a:chExt cx="304825" cy="302475"/>
          </a:xfrm>
        </p:grpSpPr>
        <p:sp>
          <p:nvSpPr>
            <p:cNvPr id="7090" name="Google Shape;7090;p6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5"/>
          <p:cNvGrpSpPr/>
          <p:nvPr/>
        </p:nvGrpSpPr>
        <p:grpSpPr>
          <a:xfrm>
            <a:off x="1836300" y="1690441"/>
            <a:ext cx="451653" cy="447589"/>
            <a:chOff x="-20572500" y="3319025"/>
            <a:chExt cx="305625" cy="302875"/>
          </a:xfrm>
        </p:grpSpPr>
        <p:sp>
          <p:nvSpPr>
            <p:cNvPr id="7097" name="Google Shape;7097;p6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65"/>
          <p:cNvGrpSpPr/>
          <p:nvPr/>
        </p:nvGrpSpPr>
        <p:grpSpPr>
          <a:xfrm>
            <a:off x="1837463" y="2305410"/>
            <a:ext cx="449325" cy="325670"/>
            <a:chOff x="-20571700" y="3722875"/>
            <a:chExt cx="304050" cy="220375"/>
          </a:xfrm>
        </p:grpSpPr>
        <p:sp>
          <p:nvSpPr>
            <p:cNvPr id="7100" name="Google Shape;7100;p6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5"/>
          <p:cNvGrpSpPr/>
          <p:nvPr/>
        </p:nvGrpSpPr>
        <p:grpSpPr>
          <a:xfrm>
            <a:off x="1836891" y="2796278"/>
            <a:ext cx="450470" cy="450470"/>
            <a:chOff x="-20571700" y="4066875"/>
            <a:chExt cx="304825" cy="304825"/>
          </a:xfrm>
        </p:grpSpPr>
        <p:sp>
          <p:nvSpPr>
            <p:cNvPr id="7108" name="Google Shape;7108;p6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65"/>
          <p:cNvGrpSpPr/>
          <p:nvPr/>
        </p:nvGrpSpPr>
        <p:grpSpPr>
          <a:xfrm>
            <a:off x="4603593" y="1688259"/>
            <a:ext cx="453980" cy="451948"/>
            <a:chOff x="-18645175" y="3334200"/>
            <a:chExt cx="307200" cy="305825"/>
          </a:xfrm>
        </p:grpSpPr>
        <p:sp>
          <p:nvSpPr>
            <p:cNvPr id="7115" name="Google Shape;7115;p6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5"/>
          <p:cNvGrpSpPr/>
          <p:nvPr/>
        </p:nvGrpSpPr>
        <p:grpSpPr>
          <a:xfrm>
            <a:off x="4604184" y="2242989"/>
            <a:ext cx="452798" cy="450507"/>
            <a:chOff x="-18645175" y="3708500"/>
            <a:chExt cx="306400" cy="304850"/>
          </a:xfrm>
        </p:grpSpPr>
        <p:sp>
          <p:nvSpPr>
            <p:cNvPr id="7121" name="Google Shape;7121;p6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65"/>
          <p:cNvGrpSpPr/>
          <p:nvPr/>
        </p:nvGrpSpPr>
        <p:grpSpPr>
          <a:xfrm>
            <a:off x="4601857" y="2795630"/>
            <a:ext cx="457453" cy="451763"/>
            <a:chOff x="-18647525" y="4082625"/>
            <a:chExt cx="309550" cy="305700"/>
          </a:xfrm>
        </p:grpSpPr>
        <p:sp>
          <p:nvSpPr>
            <p:cNvPr id="7129" name="Google Shape;7129;p6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5"/>
          <p:cNvGrpSpPr/>
          <p:nvPr/>
        </p:nvGrpSpPr>
        <p:grpSpPr>
          <a:xfrm>
            <a:off x="7412241" y="1689592"/>
            <a:ext cx="395755" cy="449288"/>
            <a:chOff x="-16775350" y="3309200"/>
            <a:chExt cx="267800" cy="304025"/>
          </a:xfrm>
        </p:grpSpPr>
        <p:sp>
          <p:nvSpPr>
            <p:cNvPr id="7134" name="Google Shape;7134;p6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65"/>
          <p:cNvGrpSpPr/>
          <p:nvPr/>
        </p:nvGrpSpPr>
        <p:grpSpPr>
          <a:xfrm>
            <a:off x="7412241" y="2241827"/>
            <a:ext cx="395755" cy="452835"/>
            <a:chOff x="-16775350" y="3683300"/>
            <a:chExt cx="267800" cy="306425"/>
          </a:xfrm>
        </p:grpSpPr>
        <p:sp>
          <p:nvSpPr>
            <p:cNvPr id="7138" name="Google Shape;7138;p6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5"/>
          <p:cNvGrpSpPr/>
          <p:nvPr/>
        </p:nvGrpSpPr>
        <p:grpSpPr>
          <a:xfrm>
            <a:off x="7384292" y="2796870"/>
            <a:ext cx="451653" cy="449288"/>
            <a:chOff x="-16794250" y="4058225"/>
            <a:chExt cx="305625" cy="304025"/>
          </a:xfrm>
        </p:grpSpPr>
        <p:sp>
          <p:nvSpPr>
            <p:cNvPr id="7142" name="Google Shape;7142;p6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1" name="Google Shape;7151;p65"/>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2" name="Google Shape;7152;p65"/>
          <p:cNvGrpSpPr/>
          <p:nvPr/>
        </p:nvGrpSpPr>
        <p:grpSpPr>
          <a:xfrm>
            <a:off x="2385709" y="1689573"/>
            <a:ext cx="457453" cy="449325"/>
            <a:chOff x="-20199150" y="3317850"/>
            <a:chExt cx="309550" cy="304050"/>
          </a:xfrm>
        </p:grpSpPr>
        <p:sp>
          <p:nvSpPr>
            <p:cNvPr id="7153" name="Google Shape;7153;p6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5"/>
          <p:cNvGrpSpPr/>
          <p:nvPr/>
        </p:nvGrpSpPr>
        <p:grpSpPr>
          <a:xfrm>
            <a:off x="2388036" y="2242861"/>
            <a:ext cx="452798" cy="450766"/>
            <a:chOff x="-20199150" y="3693150"/>
            <a:chExt cx="306400" cy="305025"/>
          </a:xfrm>
        </p:grpSpPr>
        <p:sp>
          <p:nvSpPr>
            <p:cNvPr id="7161" name="Google Shape;7161;p6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5"/>
          <p:cNvGrpSpPr/>
          <p:nvPr/>
        </p:nvGrpSpPr>
        <p:grpSpPr>
          <a:xfrm>
            <a:off x="2388609" y="2795687"/>
            <a:ext cx="451653" cy="451653"/>
            <a:chOff x="-20197575" y="4066875"/>
            <a:chExt cx="305625" cy="305625"/>
          </a:xfrm>
        </p:grpSpPr>
        <p:sp>
          <p:nvSpPr>
            <p:cNvPr id="7168" name="Google Shape;7168;p6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5"/>
          <p:cNvGrpSpPr/>
          <p:nvPr/>
        </p:nvGrpSpPr>
        <p:grpSpPr>
          <a:xfrm>
            <a:off x="5170827" y="1687520"/>
            <a:ext cx="449325" cy="453426"/>
            <a:chOff x="-18271050" y="3333200"/>
            <a:chExt cx="304050" cy="306825"/>
          </a:xfrm>
        </p:grpSpPr>
        <p:sp>
          <p:nvSpPr>
            <p:cNvPr id="7177" name="Google Shape;7177;p6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65"/>
          <p:cNvGrpSpPr/>
          <p:nvPr/>
        </p:nvGrpSpPr>
        <p:grpSpPr>
          <a:xfrm>
            <a:off x="5171399" y="2244171"/>
            <a:ext cx="448180" cy="448143"/>
            <a:chOff x="-18270275" y="3710875"/>
            <a:chExt cx="303275" cy="303250"/>
          </a:xfrm>
        </p:grpSpPr>
        <p:sp>
          <p:nvSpPr>
            <p:cNvPr id="7183" name="Google Shape;7183;p6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65"/>
          <p:cNvGrpSpPr/>
          <p:nvPr/>
        </p:nvGrpSpPr>
        <p:grpSpPr>
          <a:xfrm>
            <a:off x="5224951" y="2797422"/>
            <a:ext cx="341076" cy="448180"/>
            <a:chOff x="-18234025" y="4084200"/>
            <a:chExt cx="230800" cy="303275"/>
          </a:xfrm>
        </p:grpSpPr>
        <p:sp>
          <p:nvSpPr>
            <p:cNvPr id="7190" name="Google Shape;7190;p6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5"/>
          <p:cNvGrpSpPr/>
          <p:nvPr/>
        </p:nvGrpSpPr>
        <p:grpSpPr>
          <a:xfrm>
            <a:off x="2337506" y="3341641"/>
            <a:ext cx="449325" cy="450470"/>
            <a:chOff x="-16419350" y="3308400"/>
            <a:chExt cx="304050" cy="304825"/>
          </a:xfrm>
        </p:grpSpPr>
        <p:sp>
          <p:nvSpPr>
            <p:cNvPr id="7194" name="Google Shape;7194;p6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65"/>
          <p:cNvGrpSpPr/>
          <p:nvPr/>
        </p:nvGrpSpPr>
        <p:grpSpPr>
          <a:xfrm>
            <a:off x="4609062" y="3340423"/>
            <a:ext cx="395755" cy="452872"/>
            <a:chOff x="-16401225" y="3683275"/>
            <a:chExt cx="267800" cy="306450"/>
          </a:xfrm>
        </p:grpSpPr>
        <p:sp>
          <p:nvSpPr>
            <p:cNvPr id="7202" name="Google Shape;7202;p6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65"/>
          <p:cNvGrpSpPr/>
          <p:nvPr/>
        </p:nvGrpSpPr>
        <p:grpSpPr>
          <a:xfrm>
            <a:off x="7974511" y="2797062"/>
            <a:ext cx="450470" cy="448180"/>
            <a:chOff x="-16419350" y="4058200"/>
            <a:chExt cx="304825" cy="303275"/>
          </a:xfrm>
        </p:grpSpPr>
        <p:sp>
          <p:nvSpPr>
            <p:cNvPr id="7210" name="Google Shape;7210;p6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65"/>
          <p:cNvGrpSpPr/>
          <p:nvPr/>
        </p:nvGrpSpPr>
        <p:grpSpPr>
          <a:xfrm>
            <a:off x="4001398" y="3343080"/>
            <a:ext cx="450507" cy="447589"/>
            <a:chOff x="-15296200" y="3326900"/>
            <a:chExt cx="304850" cy="302875"/>
          </a:xfrm>
        </p:grpSpPr>
        <p:sp>
          <p:nvSpPr>
            <p:cNvPr id="7218" name="Google Shape;7218;p6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5"/>
          <p:cNvGrpSpPr/>
          <p:nvPr/>
        </p:nvGrpSpPr>
        <p:grpSpPr>
          <a:xfrm>
            <a:off x="2917051" y="1706881"/>
            <a:ext cx="486566" cy="414708"/>
            <a:chOff x="-19835275" y="3330250"/>
            <a:chExt cx="329250" cy="280625"/>
          </a:xfrm>
        </p:grpSpPr>
        <p:sp>
          <p:nvSpPr>
            <p:cNvPr id="7224" name="Google Shape;7224;p6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5"/>
          <p:cNvGrpSpPr/>
          <p:nvPr/>
        </p:nvGrpSpPr>
        <p:grpSpPr>
          <a:xfrm>
            <a:off x="2935080" y="2243470"/>
            <a:ext cx="450507" cy="449547"/>
            <a:chOff x="-19822675" y="3692750"/>
            <a:chExt cx="304850" cy="304200"/>
          </a:xfrm>
        </p:grpSpPr>
        <p:sp>
          <p:nvSpPr>
            <p:cNvPr id="7228" name="Google Shape;7228;p6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65"/>
          <p:cNvGrpSpPr/>
          <p:nvPr/>
        </p:nvGrpSpPr>
        <p:grpSpPr>
          <a:xfrm>
            <a:off x="2935672" y="2796278"/>
            <a:ext cx="449325" cy="450470"/>
            <a:chOff x="-19822675" y="4066875"/>
            <a:chExt cx="304050" cy="304825"/>
          </a:xfrm>
        </p:grpSpPr>
        <p:sp>
          <p:nvSpPr>
            <p:cNvPr id="7234" name="Google Shape;7234;p6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65"/>
          <p:cNvGrpSpPr/>
          <p:nvPr/>
        </p:nvGrpSpPr>
        <p:grpSpPr>
          <a:xfrm>
            <a:off x="5744740" y="1689571"/>
            <a:ext cx="399302" cy="449325"/>
            <a:chOff x="-17878825" y="3334400"/>
            <a:chExt cx="270200" cy="304050"/>
          </a:xfrm>
        </p:grpSpPr>
        <p:sp>
          <p:nvSpPr>
            <p:cNvPr id="7241" name="Google Shape;7241;p6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65"/>
          <p:cNvGrpSpPr/>
          <p:nvPr/>
        </p:nvGrpSpPr>
        <p:grpSpPr>
          <a:xfrm>
            <a:off x="5718565" y="2242416"/>
            <a:ext cx="451653" cy="451653"/>
            <a:chOff x="-17896150" y="3709300"/>
            <a:chExt cx="305625" cy="305625"/>
          </a:xfrm>
        </p:grpSpPr>
        <p:sp>
          <p:nvSpPr>
            <p:cNvPr id="7249" name="Google Shape;7249;p6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5"/>
          <p:cNvGrpSpPr/>
          <p:nvPr/>
        </p:nvGrpSpPr>
        <p:grpSpPr>
          <a:xfrm>
            <a:off x="5746495" y="2795686"/>
            <a:ext cx="395792" cy="451653"/>
            <a:chOff x="-17878025" y="4082625"/>
            <a:chExt cx="267825" cy="305625"/>
          </a:xfrm>
        </p:grpSpPr>
        <p:sp>
          <p:nvSpPr>
            <p:cNvPr id="7254" name="Google Shape;7254;p6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65"/>
          <p:cNvGrpSpPr/>
          <p:nvPr/>
        </p:nvGrpSpPr>
        <p:grpSpPr>
          <a:xfrm>
            <a:off x="2890388" y="3355015"/>
            <a:ext cx="450507" cy="423722"/>
            <a:chOff x="-16044450" y="3317850"/>
            <a:chExt cx="304850" cy="286725"/>
          </a:xfrm>
        </p:grpSpPr>
        <p:sp>
          <p:nvSpPr>
            <p:cNvPr id="7262" name="Google Shape;7262;p6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6" name="Google Shape;7266;p65"/>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7" name="Google Shape;7267;p65"/>
          <p:cNvGrpSpPr/>
          <p:nvPr/>
        </p:nvGrpSpPr>
        <p:grpSpPr>
          <a:xfrm>
            <a:off x="8012905" y="2243724"/>
            <a:ext cx="373662" cy="449030"/>
            <a:chOff x="-16018450" y="4058400"/>
            <a:chExt cx="252850" cy="303850"/>
          </a:xfrm>
        </p:grpSpPr>
        <p:sp>
          <p:nvSpPr>
            <p:cNvPr id="7268" name="Google Shape;7268;p6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2" name="Google Shape;7272;p65"/>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xfrm>
            <a:off x="4359700" y="1621350"/>
            <a:ext cx="3635100" cy="77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Motivation</a:t>
            </a:r>
            <a:endParaRPr dirty="0"/>
          </a:p>
        </p:txBody>
      </p:sp>
      <p:sp>
        <p:nvSpPr>
          <p:cNvPr id="224" name="Google Shape;224;p31"/>
          <p:cNvSpPr txBox="1">
            <a:spLocks noGrp="1"/>
          </p:cNvSpPr>
          <p:nvPr>
            <p:ph type="title" idx="2"/>
          </p:nvPr>
        </p:nvSpPr>
        <p:spPr>
          <a:xfrm>
            <a:off x="5618500" y="639363"/>
            <a:ext cx="1117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5" name="Picture 4">
            <a:extLst>
              <a:ext uri="{FF2B5EF4-FFF2-40B4-BE49-F238E27FC236}">
                <a16:creationId xmlns:a16="http://schemas.microsoft.com/office/drawing/2014/main" id="{22BD1CF1-6686-73CC-8504-89C0E6D7A9D8}"/>
              </a:ext>
            </a:extLst>
          </p:cNvPr>
          <p:cNvPicPr>
            <a:picLocks noChangeAspect="1"/>
          </p:cNvPicPr>
          <p:nvPr/>
        </p:nvPicPr>
        <p:blipFill>
          <a:blip r:embed="rId3"/>
          <a:stretch>
            <a:fillRect/>
          </a:stretch>
        </p:blipFill>
        <p:spPr>
          <a:xfrm>
            <a:off x="632551" y="2284759"/>
            <a:ext cx="6070600" cy="2386083"/>
          </a:xfrm>
          <a:prstGeom prst="rect">
            <a:avLst/>
          </a:prstGeom>
        </p:spPr>
      </p:pic>
    </p:spTree>
    <p:extLst>
      <p:ext uri="{BB962C8B-B14F-4D97-AF65-F5344CB8AC3E}">
        <p14:creationId xmlns:p14="http://schemas.microsoft.com/office/powerpoint/2010/main" val="8599036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77"/>
        <p:cNvGrpSpPr/>
        <p:nvPr/>
      </p:nvGrpSpPr>
      <p:grpSpPr>
        <a:xfrm>
          <a:off x="0" y="0"/>
          <a:ext cx="0" cy="0"/>
          <a:chOff x="0" y="0"/>
          <a:chExt cx="0" cy="0"/>
        </a:xfrm>
      </p:grpSpPr>
      <p:grpSp>
        <p:nvGrpSpPr>
          <p:cNvPr id="7278" name="Google Shape;7278;p66"/>
          <p:cNvGrpSpPr/>
          <p:nvPr/>
        </p:nvGrpSpPr>
        <p:grpSpPr>
          <a:xfrm>
            <a:off x="829817" y="1689241"/>
            <a:ext cx="442337" cy="419623"/>
            <a:chOff x="-6696925" y="3272575"/>
            <a:chExt cx="307200" cy="291425"/>
          </a:xfrm>
        </p:grpSpPr>
        <p:sp>
          <p:nvSpPr>
            <p:cNvPr id="7279" name="Google Shape;7279;p6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6"/>
          <p:cNvGrpSpPr/>
          <p:nvPr/>
        </p:nvGrpSpPr>
        <p:grpSpPr>
          <a:xfrm>
            <a:off x="829799" y="2204636"/>
            <a:ext cx="442373" cy="420775"/>
            <a:chOff x="-6690625" y="3631325"/>
            <a:chExt cx="307225" cy="292225"/>
          </a:xfrm>
        </p:grpSpPr>
        <p:sp>
          <p:nvSpPr>
            <p:cNvPr id="7282" name="Google Shape;7282;p6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6"/>
          <p:cNvGrpSpPr/>
          <p:nvPr/>
        </p:nvGrpSpPr>
        <p:grpSpPr>
          <a:xfrm>
            <a:off x="851921" y="2756972"/>
            <a:ext cx="421927" cy="419371"/>
            <a:chOff x="-6689825" y="3992050"/>
            <a:chExt cx="293025" cy="291250"/>
          </a:xfrm>
        </p:grpSpPr>
        <p:sp>
          <p:nvSpPr>
            <p:cNvPr id="7288" name="Google Shape;7288;p6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0" name="Google Shape;7300;p66"/>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1" name="Google Shape;7301;p66"/>
          <p:cNvGrpSpPr/>
          <p:nvPr/>
        </p:nvGrpSpPr>
        <p:grpSpPr>
          <a:xfrm>
            <a:off x="3535232" y="2205192"/>
            <a:ext cx="423043" cy="419659"/>
            <a:chOff x="-4837325" y="3612425"/>
            <a:chExt cx="293800" cy="291450"/>
          </a:xfrm>
        </p:grpSpPr>
        <p:sp>
          <p:nvSpPr>
            <p:cNvPr id="7302" name="Google Shape;7302;p6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66"/>
          <p:cNvGrpSpPr/>
          <p:nvPr/>
        </p:nvGrpSpPr>
        <p:grpSpPr>
          <a:xfrm>
            <a:off x="3548265" y="2756826"/>
            <a:ext cx="420775" cy="419659"/>
            <a:chOff x="-4837325" y="3971575"/>
            <a:chExt cx="292225" cy="291450"/>
          </a:xfrm>
        </p:grpSpPr>
        <p:sp>
          <p:nvSpPr>
            <p:cNvPr id="7306" name="Google Shape;7306;p6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6"/>
          <p:cNvGrpSpPr/>
          <p:nvPr/>
        </p:nvGrpSpPr>
        <p:grpSpPr>
          <a:xfrm>
            <a:off x="6240279" y="1714185"/>
            <a:ext cx="430998" cy="369730"/>
            <a:chOff x="-3037625" y="3254850"/>
            <a:chExt cx="299325" cy="256775"/>
          </a:xfrm>
        </p:grpSpPr>
        <p:sp>
          <p:nvSpPr>
            <p:cNvPr id="7313" name="Google Shape;7313;p6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6"/>
          <p:cNvGrpSpPr/>
          <p:nvPr/>
        </p:nvGrpSpPr>
        <p:grpSpPr>
          <a:xfrm>
            <a:off x="6244239" y="2204615"/>
            <a:ext cx="423079" cy="420811"/>
            <a:chOff x="-3031325" y="3597450"/>
            <a:chExt cx="293825" cy="292250"/>
          </a:xfrm>
        </p:grpSpPr>
        <p:sp>
          <p:nvSpPr>
            <p:cNvPr id="7318" name="Google Shape;7318;p6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6"/>
          <p:cNvGrpSpPr/>
          <p:nvPr/>
        </p:nvGrpSpPr>
        <p:grpSpPr>
          <a:xfrm>
            <a:off x="6256714" y="2781214"/>
            <a:ext cx="421927" cy="370882"/>
            <a:chOff x="-3030525" y="3973150"/>
            <a:chExt cx="293025" cy="257575"/>
          </a:xfrm>
        </p:grpSpPr>
        <p:sp>
          <p:nvSpPr>
            <p:cNvPr id="7323" name="Google Shape;7323;p6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6"/>
          <p:cNvGrpSpPr/>
          <p:nvPr/>
        </p:nvGrpSpPr>
        <p:grpSpPr>
          <a:xfrm>
            <a:off x="1358307" y="3369426"/>
            <a:ext cx="421927" cy="297195"/>
            <a:chOff x="-1199300" y="3279250"/>
            <a:chExt cx="293025" cy="206400"/>
          </a:xfrm>
        </p:grpSpPr>
        <p:sp>
          <p:nvSpPr>
            <p:cNvPr id="7326" name="Google Shape;7326;p6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6"/>
          <p:cNvGrpSpPr/>
          <p:nvPr/>
        </p:nvGrpSpPr>
        <p:grpSpPr>
          <a:xfrm>
            <a:off x="1365393" y="1688773"/>
            <a:ext cx="444605" cy="420559"/>
            <a:chOff x="-6338550" y="3272950"/>
            <a:chExt cx="308775" cy="292075"/>
          </a:xfrm>
        </p:grpSpPr>
        <p:sp>
          <p:nvSpPr>
            <p:cNvPr id="7331" name="Google Shape;7331;p6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6"/>
          <p:cNvGrpSpPr/>
          <p:nvPr/>
        </p:nvGrpSpPr>
        <p:grpSpPr>
          <a:xfrm>
            <a:off x="1376732" y="2205194"/>
            <a:ext cx="421927" cy="419659"/>
            <a:chOff x="-6329100" y="3632100"/>
            <a:chExt cx="293025" cy="291450"/>
          </a:xfrm>
        </p:grpSpPr>
        <p:sp>
          <p:nvSpPr>
            <p:cNvPr id="7335" name="Google Shape;7335;p6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6"/>
          <p:cNvGrpSpPr/>
          <p:nvPr/>
        </p:nvGrpSpPr>
        <p:grpSpPr>
          <a:xfrm>
            <a:off x="1389783" y="2756828"/>
            <a:ext cx="419623" cy="419659"/>
            <a:chOff x="-6329875" y="3992050"/>
            <a:chExt cx="291425" cy="291450"/>
          </a:xfrm>
        </p:grpSpPr>
        <p:sp>
          <p:nvSpPr>
            <p:cNvPr id="7339" name="Google Shape;7339;p6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6"/>
          <p:cNvGrpSpPr/>
          <p:nvPr/>
        </p:nvGrpSpPr>
        <p:grpSpPr>
          <a:xfrm>
            <a:off x="4075920" y="1687530"/>
            <a:ext cx="423079" cy="423043"/>
            <a:chOff x="-4478975" y="3251700"/>
            <a:chExt cx="293825" cy="293800"/>
          </a:xfrm>
        </p:grpSpPr>
        <p:sp>
          <p:nvSpPr>
            <p:cNvPr id="7344" name="Google Shape;7344;p6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66"/>
          <p:cNvGrpSpPr/>
          <p:nvPr/>
        </p:nvGrpSpPr>
        <p:grpSpPr>
          <a:xfrm>
            <a:off x="4075920" y="2205192"/>
            <a:ext cx="423079" cy="419659"/>
            <a:chOff x="-4475825" y="3612425"/>
            <a:chExt cx="293825" cy="291450"/>
          </a:xfrm>
        </p:grpSpPr>
        <p:sp>
          <p:nvSpPr>
            <p:cNvPr id="7348" name="Google Shape;7348;p6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6"/>
          <p:cNvGrpSpPr/>
          <p:nvPr/>
        </p:nvGrpSpPr>
        <p:grpSpPr>
          <a:xfrm>
            <a:off x="4084992" y="2756844"/>
            <a:ext cx="428730" cy="419623"/>
            <a:chOff x="-4480550" y="3970800"/>
            <a:chExt cx="297750" cy="291425"/>
          </a:xfrm>
        </p:grpSpPr>
        <p:sp>
          <p:nvSpPr>
            <p:cNvPr id="7352" name="Google Shape;7352;p6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6"/>
          <p:cNvGrpSpPr/>
          <p:nvPr/>
        </p:nvGrpSpPr>
        <p:grpSpPr>
          <a:xfrm>
            <a:off x="6788826" y="1689221"/>
            <a:ext cx="415123" cy="419659"/>
            <a:chOff x="-2668225" y="3239075"/>
            <a:chExt cx="288300" cy="291450"/>
          </a:xfrm>
        </p:grpSpPr>
        <p:sp>
          <p:nvSpPr>
            <p:cNvPr id="7355" name="Google Shape;7355;p6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6"/>
          <p:cNvGrpSpPr/>
          <p:nvPr/>
        </p:nvGrpSpPr>
        <p:grpSpPr>
          <a:xfrm>
            <a:off x="6785982" y="2205191"/>
            <a:ext cx="420811" cy="419659"/>
            <a:chOff x="-2671375" y="3597450"/>
            <a:chExt cx="292250" cy="291450"/>
          </a:xfrm>
        </p:grpSpPr>
        <p:sp>
          <p:nvSpPr>
            <p:cNvPr id="7361" name="Google Shape;7361;p6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6"/>
          <p:cNvGrpSpPr/>
          <p:nvPr/>
        </p:nvGrpSpPr>
        <p:grpSpPr>
          <a:xfrm>
            <a:off x="6796765" y="2755691"/>
            <a:ext cx="423043" cy="421927"/>
            <a:chOff x="-2670575" y="3956600"/>
            <a:chExt cx="293800" cy="293025"/>
          </a:xfrm>
        </p:grpSpPr>
        <p:sp>
          <p:nvSpPr>
            <p:cNvPr id="7364" name="Google Shape;7364;p6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66"/>
          <p:cNvGrpSpPr/>
          <p:nvPr/>
        </p:nvGrpSpPr>
        <p:grpSpPr>
          <a:xfrm>
            <a:off x="3054285" y="3311947"/>
            <a:ext cx="426462" cy="418363"/>
            <a:chOff x="-1183550" y="3586525"/>
            <a:chExt cx="296175" cy="290550"/>
          </a:xfrm>
        </p:grpSpPr>
        <p:sp>
          <p:nvSpPr>
            <p:cNvPr id="7369" name="Google Shape;7369;p6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66"/>
          <p:cNvGrpSpPr/>
          <p:nvPr/>
        </p:nvGrpSpPr>
        <p:grpSpPr>
          <a:xfrm>
            <a:off x="1917896" y="1689799"/>
            <a:ext cx="420811" cy="418507"/>
            <a:chOff x="-5971525" y="3273750"/>
            <a:chExt cx="292250" cy="290650"/>
          </a:xfrm>
        </p:grpSpPr>
        <p:sp>
          <p:nvSpPr>
            <p:cNvPr id="7379" name="Google Shape;7379;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66"/>
          <p:cNvGrpSpPr/>
          <p:nvPr/>
        </p:nvGrpSpPr>
        <p:grpSpPr>
          <a:xfrm>
            <a:off x="1912226" y="2203826"/>
            <a:ext cx="432150" cy="422395"/>
            <a:chOff x="-5974675" y="3632100"/>
            <a:chExt cx="300125" cy="293350"/>
          </a:xfrm>
        </p:grpSpPr>
        <p:sp>
          <p:nvSpPr>
            <p:cNvPr id="7382" name="Google Shape;7382;p6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6"/>
          <p:cNvGrpSpPr/>
          <p:nvPr/>
        </p:nvGrpSpPr>
        <p:grpSpPr>
          <a:xfrm>
            <a:off x="1942267" y="2755694"/>
            <a:ext cx="395865" cy="421927"/>
            <a:chOff x="-5971525" y="3990475"/>
            <a:chExt cx="274925" cy="293025"/>
          </a:xfrm>
        </p:grpSpPr>
        <p:sp>
          <p:nvSpPr>
            <p:cNvPr id="7386" name="Google Shape;7386;p6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66"/>
          <p:cNvGrpSpPr/>
          <p:nvPr/>
        </p:nvGrpSpPr>
        <p:grpSpPr>
          <a:xfrm>
            <a:off x="4615473" y="1689798"/>
            <a:ext cx="420775" cy="418507"/>
            <a:chOff x="-4118225" y="3253275"/>
            <a:chExt cx="292225" cy="290650"/>
          </a:xfrm>
        </p:grpSpPr>
        <p:sp>
          <p:nvSpPr>
            <p:cNvPr id="7391" name="Google Shape;7391;p6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66"/>
          <p:cNvGrpSpPr/>
          <p:nvPr/>
        </p:nvGrpSpPr>
        <p:grpSpPr>
          <a:xfrm>
            <a:off x="4665924" y="2204922"/>
            <a:ext cx="319874" cy="420199"/>
            <a:chOff x="-4082800" y="3612425"/>
            <a:chExt cx="222150" cy="291825"/>
          </a:xfrm>
        </p:grpSpPr>
        <p:sp>
          <p:nvSpPr>
            <p:cNvPr id="7394" name="Google Shape;7394;p6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66"/>
          <p:cNvGrpSpPr/>
          <p:nvPr/>
        </p:nvGrpSpPr>
        <p:grpSpPr>
          <a:xfrm>
            <a:off x="4627372" y="2769876"/>
            <a:ext cx="420775" cy="393561"/>
            <a:chOff x="-4118225" y="3990475"/>
            <a:chExt cx="292225" cy="273325"/>
          </a:xfrm>
        </p:grpSpPr>
        <p:sp>
          <p:nvSpPr>
            <p:cNvPr id="7398" name="Google Shape;7398;p6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66"/>
          <p:cNvGrpSpPr/>
          <p:nvPr/>
        </p:nvGrpSpPr>
        <p:grpSpPr>
          <a:xfrm>
            <a:off x="7338026" y="1688087"/>
            <a:ext cx="394713" cy="421927"/>
            <a:chOff x="-2312225" y="3238300"/>
            <a:chExt cx="274125" cy="293025"/>
          </a:xfrm>
        </p:grpSpPr>
        <p:sp>
          <p:nvSpPr>
            <p:cNvPr id="7403" name="Google Shape;7403;p6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66"/>
          <p:cNvGrpSpPr/>
          <p:nvPr/>
        </p:nvGrpSpPr>
        <p:grpSpPr>
          <a:xfrm>
            <a:off x="7335742" y="2756825"/>
            <a:ext cx="423079" cy="419659"/>
            <a:chOff x="-2310650" y="3958175"/>
            <a:chExt cx="293825" cy="291450"/>
          </a:xfrm>
        </p:grpSpPr>
        <p:sp>
          <p:nvSpPr>
            <p:cNvPr id="7406" name="Google Shape;7406;p6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66"/>
          <p:cNvGrpSpPr/>
          <p:nvPr/>
        </p:nvGrpSpPr>
        <p:grpSpPr>
          <a:xfrm>
            <a:off x="4702603" y="3308459"/>
            <a:ext cx="424159" cy="419659"/>
            <a:chOff x="-1182750" y="3962900"/>
            <a:chExt cx="294575" cy="291450"/>
          </a:xfrm>
        </p:grpSpPr>
        <p:sp>
          <p:nvSpPr>
            <p:cNvPr id="7409" name="Google Shape;7409;p6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66"/>
          <p:cNvGrpSpPr/>
          <p:nvPr/>
        </p:nvGrpSpPr>
        <p:grpSpPr>
          <a:xfrm>
            <a:off x="2455739" y="1689223"/>
            <a:ext cx="424195" cy="419659"/>
            <a:chOff x="-5611575" y="3272950"/>
            <a:chExt cx="294600" cy="291450"/>
          </a:xfrm>
        </p:grpSpPr>
        <p:sp>
          <p:nvSpPr>
            <p:cNvPr id="7417" name="Google Shape;7417;p6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66"/>
          <p:cNvGrpSpPr/>
          <p:nvPr/>
        </p:nvGrpSpPr>
        <p:grpSpPr>
          <a:xfrm>
            <a:off x="2455739" y="2205770"/>
            <a:ext cx="424195" cy="418507"/>
            <a:chOff x="-5613150" y="3632900"/>
            <a:chExt cx="294600" cy="290650"/>
          </a:xfrm>
        </p:grpSpPr>
        <p:sp>
          <p:nvSpPr>
            <p:cNvPr id="7423" name="Google Shape;7423;p6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66"/>
          <p:cNvGrpSpPr/>
          <p:nvPr/>
        </p:nvGrpSpPr>
        <p:grpSpPr>
          <a:xfrm>
            <a:off x="7324977" y="2153586"/>
            <a:ext cx="420811" cy="522864"/>
            <a:chOff x="-2310650" y="3525775"/>
            <a:chExt cx="292250" cy="363125"/>
          </a:xfrm>
        </p:grpSpPr>
        <p:sp>
          <p:nvSpPr>
            <p:cNvPr id="7426" name="Google Shape;7426;p6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6"/>
          <p:cNvGrpSpPr/>
          <p:nvPr/>
        </p:nvGrpSpPr>
        <p:grpSpPr>
          <a:xfrm>
            <a:off x="2467638" y="2756270"/>
            <a:ext cx="424195" cy="420775"/>
            <a:chOff x="-5613150" y="3991275"/>
            <a:chExt cx="294600" cy="292225"/>
          </a:xfrm>
        </p:grpSpPr>
        <p:sp>
          <p:nvSpPr>
            <p:cNvPr id="7431" name="Google Shape;7431;p6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66"/>
          <p:cNvGrpSpPr/>
          <p:nvPr/>
        </p:nvGrpSpPr>
        <p:grpSpPr>
          <a:xfrm>
            <a:off x="5139126" y="1689438"/>
            <a:ext cx="434634" cy="419227"/>
            <a:chOff x="-3768700" y="3253275"/>
            <a:chExt cx="301850" cy="291150"/>
          </a:xfrm>
        </p:grpSpPr>
        <p:sp>
          <p:nvSpPr>
            <p:cNvPr id="7441" name="Google Shape;7441;p6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66"/>
          <p:cNvGrpSpPr/>
          <p:nvPr/>
        </p:nvGrpSpPr>
        <p:grpSpPr>
          <a:xfrm>
            <a:off x="5143209" y="2217090"/>
            <a:ext cx="426462" cy="395865"/>
            <a:chOff x="-3808700" y="3628950"/>
            <a:chExt cx="296175" cy="274925"/>
          </a:xfrm>
        </p:grpSpPr>
        <p:sp>
          <p:nvSpPr>
            <p:cNvPr id="7445" name="Google Shape;7445;p6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6"/>
          <p:cNvGrpSpPr/>
          <p:nvPr/>
        </p:nvGrpSpPr>
        <p:grpSpPr>
          <a:xfrm>
            <a:off x="5208420" y="2756412"/>
            <a:ext cx="419443" cy="420487"/>
            <a:chOff x="-3771675" y="3971775"/>
            <a:chExt cx="291300" cy="292025"/>
          </a:xfrm>
        </p:grpSpPr>
        <p:sp>
          <p:nvSpPr>
            <p:cNvPr id="7449" name="Google Shape;7449;p6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6"/>
          <p:cNvGrpSpPr/>
          <p:nvPr/>
        </p:nvGrpSpPr>
        <p:grpSpPr>
          <a:xfrm>
            <a:off x="7869864" y="1716461"/>
            <a:ext cx="420271" cy="320774"/>
            <a:chOff x="-1951475" y="3273100"/>
            <a:chExt cx="291875" cy="222775"/>
          </a:xfrm>
        </p:grpSpPr>
        <p:sp>
          <p:nvSpPr>
            <p:cNvPr id="7455" name="Google Shape;7455;p6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66"/>
          <p:cNvGrpSpPr/>
          <p:nvPr/>
        </p:nvGrpSpPr>
        <p:grpSpPr>
          <a:xfrm>
            <a:off x="7867344" y="2205191"/>
            <a:ext cx="425310" cy="419659"/>
            <a:chOff x="-1951475" y="3597450"/>
            <a:chExt cx="295375" cy="291450"/>
          </a:xfrm>
        </p:grpSpPr>
        <p:sp>
          <p:nvSpPr>
            <p:cNvPr id="7459" name="Google Shape;7459;p6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6"/>
          <p:cNvGrpSpPr/>
          <p:nvPr/>
        </p:nvGrpSpPr>
        <p:grpSpPr>
          <a:xfrm>
            <a:off x="7869595" y="2756825"/>
            <a:ext cx="444605" cy="419659"/>
            <a:chOff x="-1960150" y="3956600"/>
            <a:chExt cx="308775" cy="291450"/>
          </a:xfrm>
        </p:grpSpPr>
        <p:sp>
          <p:nvSpPr>
            <p:cNvPr id="7464" name="Google Shape;7464;p6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66"/>
          <p:cNvGrpSpPr/>
          <p:nvPr/>
        </p:nvGrpSpPr>
        <p:grpSpPr>
          <a:xfrm>
            <a:off x="1923633" y="3307636"/>
            <a:ext cx="420775" cy="420775"/>
            <a:chOff x="-804700" y="3226500"/>
            <a:chExt cx="292225" cy="292225"/>
          </a:xfrm>
        </p:grpSpPr>
        <p:sp>
          <p:nvSpPr>
            <p:cNvPr id="7467" name="Google Shape;7467;p6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6"/>
          <p:cNvGrpSpPr/>
          <p:nvPr/>
        </p:nvGrpSpPr>
        <p:grpSpPr>
          <a:xfrm>
            <a:off x="3003724" y="1688647"/>
            <a:ext cx="420775" cy="420811"/>
            <a:chOff x="-5251625" y="3272950"/>
            <a:chExt cx="292225" cy="292250"/>
          </a:xfrm>
        </p:grpSpPr>
        <p:sp>
          <p:nvSpPr>
            <p:cNvPr id="7475" name="Google Shape;7475;p6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66"/>
          <p:cNvGrpSpPr/>
          <p:nvPr/>
        </p:nvGrpSpPr>
        <p:grpSpPr>
          <a:xfrm>
            <a:off x="3000322" y="2204348"/>
            <a:ext cx="427578" cy="421351"/>
            <a:chOff x="-5254775" y="3631325"/>
            <a:chExt cx="296950" cy="292625"/>
          </a:xfrm>
        </p:grpSpPr>
        <p:sp>
          <p:nvSpPr>
            <p:cNvPr id="7479" name="Google Shape;7479;p6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66"/>
          <p:cNvGrpSpPr/>
          <p:nvPr/>
        </p:nvGrpSpPr>
        <p:grpSpPr>
          <a:xfrm>
            <a:off x="3016181" y="2756270"/>
            <a:ext cx="419659" cy="420775"/>
            <a:chOff x="-5251625" y="3991275"/>
            <a:chExt cx="291450" cy="292225"/>
          </a:xfrm>
        </p:grpSpPr>
        <p:sp>
          <p:nvSpPr>
            <p:cNvPr id="7487" name="Google Shape;7487;p6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66"/>
          <p:cNvGrpSpPr/>
          <p:nvPr/>
        </p:nvGrpSpPr>
        <p:grpSpPr>
          <a:xfrm>
            <a:off x="5756763" y="1689240"/>
            <a:ext cx="319874" cy="419623"/>
            <a:chOff x="-3365275" y="3253275"/>
            <a:chExt cx="222150" cy="291425"/>
          </a:xfrm>
        </p:grpSpPr>
        <p:sp>
          <p:nvSpPr>
            <p:cNvPr id="7493" name="Google Shape;7493;p6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6"/>
          <p:cNvGrpSpPr/>
          <p:nvPr/>
        </p:nvGrpSpPr>
        <p:grpSpPr>
          <a:xfrm>
            <a:off x="5730701" y="2204058"/>
            <a:ext cx="371998" cy="421927"/>
            <a:chOff x="-3383375" y="3611625"/>
            <a:chExt cx="258350" cy="293025"/>
          </a:xfrm>
        </p:grpSpPr>
        <p:sp>
          <p:nvSpPr>
            <p:cNvPr id="7496" name="Google Shape;7496;p6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6"/>
          <p:cNvGrpSpPr/>
          <p:nvPr/>
        </p:nvGrpSpPr>
        <p:grpSpPr>
          <a:xfrm>
            <a:off x="5793050" y="2756826"/>
            <a:ext cx="271097" cy="419659"/>
            <a:chOff x="-3347950" y="3971575"/>
            <a:chExt cx="188275" cy="291450"/>
          </a:xfrm>
        </p:grpSpPr>
        <p:sp>
          <p:nvSpPr>
            <p:cNvPr id="7499" name="Google Shape;7499;p6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66"/>
          <p:cNvGrpSpPr/>
          <p:nvPr/>
        </p:nvGrpSpPr>
        <p:grpSpPr>
          <a:xfrm>
            <a:off x="842909" y="3307061"/>
            <a:ext cx="371998" cy="421927"/>
            <a:chOff x="-1575775" y="3238300"/>
            <a:chExt cx="258350" cy="293025"/>
          </a:xfrm>
        </p:grpSpPr>
        <p:sp>
          <p:nvSpPr>
            <p:cNvPr id="7503" name="Google Shape;7503;p6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6"/>
          <p:cNvGrpSpPr/>
          <p:nvPr/>
        </p:nvGrpSpPr>
        <p:grpSpPr>
          <a:xfrm>
            <a:off x="2487807" y="3309051"/>
            <a:ext cx="423079" cy="424159"/>
            <a:chOff x="-1591550" y="3597475"/>
            <a:chExt cx="293825" cy="294575"/>
          </a:xfrm>
        </p:grpSpPr>
        <p:sp>
          <p:nvSpPr>
            <p:cNvPr id="7509" name="Google Shape;7509;p6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6"/>
          <p:cNvGrpSpPr/>
          <p:nvPr/>
        </p:nvGrpSpPr>
        <p:grpSpPr>
          <a:xfrm>
            <a:off x="4137277" y="3318663"/>
            <a:ext cx="421927" cy="399248"/>
            <a:chOff x="-1592325" y="3957400"/>
            <a:chExt cx="293025" cy="277275"/>
          </a:xfrm>
        </p:grpSpPr>
        <p:sp>
          <p:nvSpPr>
            <p:cNvPr id="7513" name="Google Shape;7513;p6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6"/>
          <p:cNvGrpSpPr/>
          <p:nvPr/>
        </p:nvGrpSpPr>
        <p:grpSpPr>
          <a:xfrm>
            <a:off x="3624147" y="3310744"/>
            <a:ext cx="369730" cy="420775"/>
            <a:chOff x="-778700" y="3612425"/>
            <a:chExt cx="256775" cy="292225"/>
          </a:xfrm>
        </p:grpSpPr>
        <p:sp>
          <p:nvSpPr>
            <p:cNvPr id="7518" name="Google Shape;7518;p6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66"/>
          <p:cNvGrpSpPr/>
          <p:nvPr/>
        </p:nvGrpSpPr>
        <p:grpSpPr>
          <a:xfrm>
            <a:off x="6095649" y="3828305"/>
            <a:ext cx="340731" cy="387641"/>
            <a:chOff x="7728464" y="1561258"/>
            <a:chExt cx="349719" cy="397866"/>
          </a:xfrm>
        </p:grpSpPr>
        <p:sp>
          <p:nvSpPr>
            <p:cNvPr id="7525" name="Google Shape;7525;p6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66"/>
          <p:cNvGrpSpPr/>
          <p:nvPr/>
        </p:nvGrpSpPr>
        <p:grpSpPr>
          <a:xfrm>
            <a:off x="4018617" y="3828305"/>
            <a:ext cx="387681" cy="387641"/>
            <a:chOff x="5611350" y="1561258"/>
            <a:chExt cx="397907" cy="397866"/>
          </a:xfrm>
        </p:grpSpPr>
        <p:sp>
          <p:nvSpPr>
            <p:cNvPr id="7528" name="Google Shape;7528;p6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66"/>
          <p:cNvGrpSpPr/>
          <p:nvPr/>
        </p:nvGrpSpPr>
        <p:grpSpPr>
          <a:xfrm>
            <a:off x="4537903" y="3925571"/>
            <a:ext cx="387610" cy="193109"/>
            <a:chOff x="6140660" y="1661097"/>
            <a:chExt cx="397835" cy="198202"/>
          </a:xfrm>
        </p:grpSpPr>
        <p:sp>
          <p:nvSpPr>
            <p:cNvPr id="7533" name="Google Shape;7533;p6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66"/>
          <p:cNvGrpSpPr/>
          <p:nvPr/>
        </p:nvGrpSpPr>
        <p:grpSpPr>
          <a:xfrm>
            <a:off x="5057118" y="3828305"/>
            <a:ext cx="387681" cy="387641"/>
            <a:chOff x="6669907" y="1561258"/>
            <a:chExt cx="397907" cy="397866"/>
          </a:xfrm>
        </p:grpSpPr>
        <p:sp>
          <p:nvSpPr>
            <p:cNvPr id="7538" name="Google Shape;7538;p6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66"/>
          <p:cNvGrpSpPr/>
          <p:nvPr/>
        </p:nvGrpSpPr>
        <p:grpSpPr>
          <a:xfrm>
            <a:off x="1942348" y="3885842"/>
            <a:ext cx="387681" cy="272572"/>
            <a:chOff x="3386036" y="1746339"/>
            <a:chExt cx="397907" cy="279762"/>
          </a:xfrm>
        </p:grpSpPr>
        <p:sp>
          <p:nvSpPr>
            <p:cNvPr id="7544" name="Google Shape;7544;p6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6"/>
          <p:cNvGrpSpPr/>
          <p:nvPr/>
        </p:nvGrpSpPr>
        <p:grpSpPr>
          <a:xfrm>
            <a:off x="2980045" y="3828288"/>
            <a:ext cx="387681" cy="387681"/>
            <a:chOff x="4417380" y="1687279"/>
            <a:chExt cx="397907" cy="397907"/>
          </a:xfrm>
        </p:grpSpPr>
        <p:sp>
          <p:nvSpPr>
            <p:cNvPr id="7547" name="Google Shape;7547;p6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66"/>
          <p:cNvGrpSpPr/>
          <p:nvPr/>
        </p:nvGrpSpPr>
        <p:grpSpPr>
          <a:xfrm>
            <a:off x="7926526" y="3308537"/>
            <a:ext cx="387661" cy="387661"/>
            <a:chOff x="2869999" y="1687279"/>
            <a:chExt cx="397887" cy="397887"/>
          </a:xfrm>
        </p:grpSpPr>
        <p:sp>
          <p:nvSpPr>
            <p:cNvPr id="7550" name="Google Shape;7550;p6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6"/>
          <p:cNvGrpSpPr/>
          <p:nvPr/>
        </p:nvGrpSpPr>
        <p:grpSpPr>
          <a:xfrm>
            <a:off x="2461634" y="3828664"/>
            <a:ext cx="386807" cy="386929"/>
            <a:chOff x="3902887" y="1687655"/>
            <a:chExt cx="397010" cy="397135"/>
          </a:xfrm>
        </p:grpSpPr>
        <p:sp>
          <p:nvSpPr>
            <p:cNvPr id="7553" name="Google Shape;7553;p6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66"/>
          <p:cNvGrpSpPr/>
          <p:nvPr/>
        </p:nvGrpSpPr>
        <p:grpSpPr>
          <a:xfrm>
            <a:off x="3499331" y="3828344"/>
            <a:ext cx="387681" cy="387681"/>
            <a:chOff x="4933458" y="1687279"/>
            <a:chExt cx="397907" cy="397907"/>
          </a:xfrm>
        </p:grpSpPr>
        <p:sp>
          <p:nvSpPr>
            <p:cNvPr id="7556" name="Google Shape;7556;p6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66"/>
          <p:cNvGrpSpPr/>
          <p:nvPr/>
        </p:nvGrpSpPr>
        <p:grpSpPr>
          <a:xfrm>
            <a:off x="5273586" y="3308775"/>
            <a:ext cx="387681" cy="387661"/>
            <a:chOff x="266768" y="1721375"/>
            <a:chExt cx="397907" cy="397887"/>
          </a:xfrm>
        </p:grpSpPr>
        <p:sp>
          <p:nvSpPr>
            <p:cNvPr id="7559" name="Google Shape;7559;p6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66"/>
          <p:cNvGrpSpPr/>
          <p:nvPr/>
        </p:nvGrpSpPr>
        <p:grpSpPr>
          <a:xfrm>
            <a:off x="7395588" y="3308924"/>
            <a:ext cx="387539" cy="386888"/>
            <a:chOff x="2408992" y="1722875"/>
            <a:chExt cx="397761" cy="397093"/>
          </a:xfrm>
        </p:grpSpPr>
        <p:sp>
          <p:nvSpPr>
            <p:cNvPr id="7562" name="Google Shape;7562;p6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66"/>
          <p:cNvGrpSpPr/>
          <p:nvPr/>
        </p:nvGrpSpPr>
        <p:grpSpPr>
          <a:xfrm>
            <a:off x="5576404" y="3828305"/>
            <a:ext cx="387641" cy="387641"/>
            <a:chOff x="7199196" y="1561258"/>
            <a:chExt cx="397866" cy="397866"/>
          </a:xfrm>
        </p:grpSpPr>
        <p:sp>
          <p:nvSpPr>
            <p:cNvPr id="7565" name="Google Shape;7565;p6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6"/>
          <p:cNvGrpSpPr/>
          <p:nvPr/>
        </p:nvGrpSpPr>
        <p:grpSpPr>
          <a:xfrm>
            <a:off x="6332282" y="3308537"/>
            <a:ext cx="387661" cy="387661"/>
            <a:chOff x="1379798" y="1723250"/>
            <a:chExt cx="397887" cy="397887"/>
          </a:xfrm>
        </p:grpSpPr>
        <p:sp>
          <p:nvSpPr>
            <p:cNvPr id="7569" name="Google Shape;7569;p6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66"/>
          <p:cNvGrpSpPr/>
          <p:nvPr/>
        </p:nvGrpSpPr>
        <p:grpSpPr>
          <a:xfrm>
            <a:off x="5801242" y="3308537"/>
            <a:ext cx="387641" cy="387661"/>
            <a:chOff x="864491" y="1723250"/>
            <a:chExt cx="397866" cy="397887"/>
          </a:xfrm>
        </p:grpSpPr>
        <p:sp>
          <p:nvSpPr>
            <p:cNvPr id="7574" name="Google Shape;7574;p6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7" name="Google Shape;7577;p66"/>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8" name="Google Shape;7578;p66"/>
          <p:cNvGrpSpPr/>
          <p:nvPr/>
        </p:nvGrpSpPr>
        <p:grpSpPr>
          <a:xfrm>
            <a:off x="6568070" y="3827060"/>
            <a:ext cx="388966" cy="388966"/>
            <a:chOff x="1190625" y="238125"/>
            <a:chExt cx="5235075" cy="5235075"/>
          </a:xfrm>
        </p:grpSpPr>
        <p:sp>
          <p:nvSpPr>
            <p:cNvPr id="7579" name="Google Shape;7579;p6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1" name="Google Shape;7581;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85"/>
        <p:cNvGrpSpPr/>
        <p:nvPr/>
      </p:nvGrpSpPr>
      <p:grpSpPr>
        <a:xfrm>
          <a:off x="0" y="0"/>
          <a:ext cx="0" cy="0"/>
          <a:chOff x="0" y="0"/>
          <a:chExt cx="0" cy="0"/>
        </a:xfrm>
      </p:grpSpPr>
      <p:pic>
        <p:nvPicPr>
          <p:cNvPr id="7586" name="Google Shape;7586;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xfrm>
            <a:off x="720000" y="897663"/>
            <a:ext cx="3852000" cy="10872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Motivation</a:t>
            </a:r>
            <a:endParaRPr dirty="0"/>
          </a:p>
        </p:txBody>
      </p:sp>
      <p:sp>
        <p:nvSpPr>
          <p:cNvPr id="232" name="Google Shape;232;p32"/>
          <p:cNvSpPr txBox="1">
            <a:spLocks noGrp="1"/>
          </p:cNvSpPr>
          <p:nvPr>
            <p:ph type="body" idx="1"/>
          </p:nvPr>
        </p:nvSpPr>
        <p:spPr>
          <a:xfrm>
            <a:off x="719999" y="2138038"/>
            <a:ext cx="7543468" cy="1490686"/>
          </a:xfrm>
          <a:prstGeom prst="rect">
            <a:avLst/>
          </a:prstGeom>
        </p:spPr>
        <p:txBody>
          <a:bodyPr spcFirstLastPara="1" wrap="square" lIns="91425" tIns="91425" rIns="91425" bIns="91425" anchor="t" anchorCtr="0">
            <a:noAutofit/>
          </a:bodyPr>
          <a:lstStyle/>
          <a:p>
            <a:pPr marL="285750" indent="-285750"/>
            <a:r>
              <a:rPr lang="en-US" sz="1600" dirty="0">
                <a:solidFill>
                  <a:schemeClr val="dk1"/>
                </a:solidFill>
              </a:rPr>
              <a:t>Shorten the time it takes for radiologists to diagnose patients</a:t>
            </a:r>
          </a:p>
          <a:p>
            <a:pPr marL="285750" indent="-285750"/>
            <a:r>
              <a:rPr lang="en-US" sz="1600" dirty="0">
                <a:solidFill>
                  <a:schemeClr val="dk1"/>
                </a:solidFill>
              </a:rPr>
              <a:t>generate reports on a large number of chest X-rays.</a:t>
            </a:r>
          </a:p>
          <a:p>
            <a:pPr marL="285750" indent="-285750"/>
            <a:r>
              <a:rPr lang="en-US" sz="1600" dirty="0">
                <a:solidFill>
                  <a:schemeClr val="dk1"/>
                </a:solidFill>
              </a:rPr>
              <a:t>Many X-rays are waiting in queue, and the more serious cases need to be examined first.</a:t>
            </a:r>
          </a:p>
          <a:p>
            <a:pPr marL="285750" indent="-285750"/>
            <a:r>
              <a:rPr lang="en-US" sz="1600" dirty="0">
                <a:solidFill>
                  <a:schemeClr val="dk1"/>
                </a:solidFill>
              </a:rPr>
              <a:t>X-ray may have noise so the clearer x-ray the more accurate result.</a:t>
            </a:r>
          </a:p>
        </p:txBody>
      </p:sp>
    </p:spTree>
    <p:extLst>
      <p:ext uri="{BB962C8B-B14F-4D97-AF65-F5344CB8AC3E}">
        <p14:creationId xmlns:p14="http://schemas.microsoft.com/office/powerpoint/2010/main" val="34303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1"/>
          <p:cNvSpPr/>
          <p:nvPr/>
        </p:nvSpPr>
        <p:spPr>
          <a:xfrm>
            <a:off x="6611450" y="2610175"/>
            <a:ext cx="2757000" cy="27561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45300" y="-113300"/>
            <a:ext cx="1779000" cy="1779000"/>
          </a:xfrm>
          <a:prstGeom prst="mathPlus">
            <a:avLst>
              <a:gd name="adj1" fmla="val 355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txBox="1">
            <a:spLocks noGrp="1"/>
          </p:cNvSpPr>
          <p:nvPr>
            <p:ph type="title"/>
          </p:nvPr>
        </p:nvSpPr>
        <p:spPr>
          <a:xfrm>
            <a:off x="4359700" y="1621350"/>
            <a:ext cx="3635100" cy="77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Market</a:t>
            </a:r>
            <a:endParaRPr dirty="0"/>
          </a:p>
        </p:txBody>
      </p:sp>
      <p:sp>
        <p:nvSpPr>
          <p:cNvPr id="224" name="Google Shape;224;p31"/>
          <p:cNvSpPr txBox="1">
            <a:spLocks noGrp="1"/>
          </p:cNvSpPr>
          <p:nvPr>
            <p:ph type="title" idx="2"/>
          </p:nvPr>
        </p:nvSpPr>
        <p:spPr>
          <a:xfrm>
            <a:off x="5618500" y="639363"/>
            <a:ext cx="1117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pic>
        <p:nvPicPr>
          <p:cNvPr id="4" name="Google Shape;225;p31">
            <a:extLst>
              <a:ext uri="{FF2B5EF4-FFF2-40B4-BE49-F238E27FC236}">
                <a16:creationId xmlns:a16="http://schemas.microsoft.com/office/drawing/2014/main" id="{A1BD4BF0-ACDA-6908-6D57-6652FE6F2870}"/>
              </a:ext>
            </a:extLst>
          </p:cNvPr>
          <p:cNvPicPr preferRelativeResize="0">
            <a:picLocks noGrp="1"/>
          </p:cNvPicPr>
          <p:nvPr>
            <p:ph type="pic" idx="3"/>
          </p:nvPr>
        </p:nvPicPr>
        <p:blipFill rotWithShape="1">
          <a:blip r:embed="rId3">
            <a:alphaModFix/>
          </a:blip>
          <a:srcRect l="6924" t="575" r="1717" b="10897"/>
          <a:stretch/>
        </p:blipFill>
        <p:spPr>
          <a:xfrm>
            <a:off x="1149165" y="544350"/>
            <a:ext cx="2789700" cy="4054800"/>
          </a:xfrm>
          <a:prstGeom prst="roundRect">
            <a:avLst>
              <a:gd name="adj" fmla="val 7579"/>
            </a:avLst>
          </a:prstGeom>
        </p:spPr>
      </p:pic>
      <p:pic>
        <p:nvPicPr>
          <p:cNvPr id="5" name="Picture 4" descr="A x-ray of a person's chest&#10;&#10;Description automatically generated">
            <a:extLst>
              <a:ext uri="{FF2B5EF4-FFF2-40B4-BE49-F238E27FC236}">
                <a16:creationId xmlns:a16="http://schemas.microsoft.com/office/drawing/2014/main" id="{27A51A6D-7D66-68D6-E957-B614DD86F293}"/>
              </a:ext>
            </a:extLst>
          </p:cNvPr>
          <p:cNvPicPr>
            <a:picLocks noChangeAspect="1"/>
          </p:cNvPicPr>
          <p:nvPr/>
        </p:nvPicPr>
        <p:blipFill>
          <a:blip r:embed="rId4"/>
          <a:stretch>
            <a:fillRect/>
          </a:stretch>
        </p:blipFill>
        <p:spPr>
          <a:xfrm>
            <a:off x="4782400" y="2391450"/>
            <a:ext cx="2789700" cy="2286703"/>
          </a:xfrm>
          <a:prstGeom prst="rect">
            <a:avLst/>
          </a:prstGeom>
        </p:spPr>
      </p:pic>
    </p:spTree>
    <p:extLst>
      <p:ext uri="{BB962C8B-B14F-4D97-AF65-F5344CB8AC3E}">
        <p14:creationId xmlns:p14="http://schemas.microsoft.com/office/powerpoint/2010/main" val="812491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xfrm>
            <a:off x="720000" y="897663"/>
            <a:ext cx="3852000" cy="10872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Market Solution</a:t>
            </a:r>
            <a:endParaRPr dirty="0"/>
          </a:p>
        </p:txBody>
      </p:sp>
      <p:sp>
        <p:nvSpPr>
          <p:cNvPr id="232" name="Google Shape;232;p32"/>
          <p:cNvSpPr txBox="1">
            <a:spLocks noGrp="1"/>
          </p:cNvSpPr>
          <p:nvPr>
            <p:ph type="body" idx="1"/>
          </p:nvPr>
        </p:nvSpPr>
        <p:spPr>
          <a:xfrm>
            <a:off x="720000" y="2138038"/>
            <a:ext cx="4092632" cy="1490686"/>
          </a:xfrm>
          <a:prstGeom prst="rect">
            <a:avLst/>
          </a:prstGeom>
        </p:spPr>
        <p:txBody>
          <a:bodyPr spcFirstLastPara="1" wrap="square" lIns="91425" tIns="91425" rIns="91425" bIns="91425" anchor="t" anchorCtr="0">
            <a:noAutofit/>
          </a:bodyPr>
          <a:lstStyle/>
          <a:p>
            <a:pPr marL="285750" indent="-285750"/>
            <a:r>
              <a:rPr lang="en-US" dirty="0">
                <a:solidFill>
                  <a:schemeClr val="dk1"/>
                </a:solidFill>
              </a:rPr>
              <a:t>Radio Report </a:t>
            </a:r>
            <a:r>
              <a:rPr lang="en-US" dirty="0">
                <a:solidFill>
                  <a:schemeClr val="dk1"/>
                </a:solidFill>
                <a:sym typeface="Wingdings" panose="05000000000000000000" pitchFamily="2" charset="2"/>
              </a:rPr>
              <a:t> Automation Tool</a:t>
            </a:r>
          </a:p>
          <a:p>
            <a:pPr marL="742950" lvl="1" indent="-285750"/>
            <a:r>
              <a:rPr lang="en-US" dirty="0">
                <a:solidFill>
                  <a:schemeClr val="dk1"/>
                </a:solidFill>
              </a:rPr>
              <a:t>The software guides you like a virtual </a:t>
            </a:r>
          </a:p>
          <a:p>
            <a:pPr marL="457200" lvl="1" indent="0">
              <a:buNone/>
            </a:pPr>
            <a:r>
              <a:rPr lang="en-US" dirty="0">
                <a:solidFill>
                  <a:schemeClr val="dk1"/>
                </a:solidFill>
              </a:rPr>
              <a:t>interview to the final report</a:t>
            </a:r>
          </a:p>
          <a:p>
            <a:pPr marL="0" indent="0">
              <a:buNone/>
            </a:pPr>
            <a:endParaRPr lang="en-US" dirty="0">
              <a:solidFill>
                <a:schemeClr val="dk1"/>
              </a:solidFill>
            </a:endParaRPr>
          </a:p>
        </p:txBody>
      </p:sp>
      <p:pic>
        <p:nvPicPr>
          <p:cNvPr id="5" name="Picture 4">
            <a:extLst>
              <a:ext uri="{FF2B5EF4-FFF2-40B4-BE49-F238E27FC236}">
                <a16:creationId xmlns:a16="http://schemas.microsoft.com/office/drawing/2014/main" id="{0C3E840B-EBEF-8CCD-A3B4-63E09C11AE2D}"/>
              </a:ext>
            </a:extLst>
          </p:cNvPr>
          <p:cNvPicPr>
            <a:picLocks noChangeAspect="1"/>
          </p:cNvPicPr>
          <p:nvPr/>
        </p:nvPicPr>
        <p:blipFill rotWithShape="1">
          <a:blip r:embed="rId3"/>
          <a:srcRect l="3645" r="6889"/>
          <a:stretch/>
        </p:blipFill>
        <p:spPr>
          <a:xfrm>
            <a:off x="4410954" y="418479"/>
            <a:ext cx="4588667" cy="2642353"/>
          </a:xfrm>
          <a:prstGeom prst="rect">
            <a:avLst/>
          </a:prstGeom>
        </p:spPr>
      </p:pic>
      <p:pic>
        <p:nvPicPr>
          <p:cNvPr id="7" name="Picture 6">
            <a:extLst>
              <a:ext uri="{FF2B5EF4-FFF2-40B4-BE49-F238E27FC236}">
                <a16:creationId xmlns:a16="http://schemas.microsoft.com/office/drawing/2014/main" id="{47A76DE3-9983-6E07-6C6E-D115A8BA108E}"/>
              </a:ext>
            </a:extLst>
          </p:cNvPr>
          <p:cNvPicPr>
            <a:picLocks noChangeAspect="1"/>
          </p:cNvPicPr>
          <p:nvPr/>
        </p:nvPicPr>
        <p:blipFill>
          <a:blip r:embed="rId4"/>
          <a:stretch>
            <a:fillRect/>
          </a:stretch>
        </p:blipFill>
        <p:spPr>
          <a:xfrm>
            <a:off x="5842534" y="3046173"/>
            <a:ext cx="3026589" cy="1800629"/>
          </a:xfrm>
          <a:prstGeom prst="rect">
            <a:avLst/>
          </a:prstGeom>
        </p:spPr>
      </p:pic>
    </p:spTree>
    <p:extLst>
      <p:ext uri="{BB962C8B-B14F-4D97-AF65-F5344CB8AC3E}">
        <p14:creationId xmlns:p14="http://schemas.microsoft.com/office/powerpoint/2010/main" val="6193715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title"/>
          </p:nvPr>
        </p:nvSpPr>
        <p:spPr>
          <a:xfrm>
            <a:off x="720000" y="897663"/>
            <a:ext cx="3852000" cy="10872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Market Solution</a:t>
            </a:r>
            <a:endParaRPr dirty="0"/>
          </a:p>
        </p:txBody>
      </p:sp>
      <p:sp>
        <p:nvSpPr>
          <p:cNvPr id="232" name="Google Shape;232;p32"/>
          <p:cNvSpPr txBox="1">
            <a:spLocks noGrp="1"/>
          </p:cNvSpPr>
          <p:nvPr>
            <p:ph type="body" idx="1"/>
          </p:nvPr>
        </p:nvSpPr>
        <p:spPr>
          <a:xfrm>
            <a:off x="720000" y="2138038"/>
            <a:ext cx="4092632" cy="1490686"/>
          </a:xfrm>
          <a:prstGeom prst="rect">
            <a:avLst/>
          </a:prstGeom>
        </p:spPr>
        <p:txBody>
          <a:bodyPr spcFirstLastPara="1" wrap="square" lIns="91425" tIns="91425" rIns="91425" bIns="91425" anchor="t" anchorCtr="0">
            <a:noAutofit/>
          </a:bodyPr>
          <a:lstStyle/>
          <a:p>
            <a:pPr marL="171450" lvl="1" indent="-171450"/>
            <a:r>
              <a:rPr lang="en-US" dirty="0" err="1">
                <a:solidFill>
                  <a:schemeClr val="dk1"/>
                </a:solidFill>
              </a:rPr>
              <a:t>ViTAL</a:t>
            </a:r>
            <a:r>
              <a:rPr lang="en-US" dirty="0">
                <a:solidFill>
                  <a:schemeClr val="dk1"/>
                </a:solidFill>
              </a:rPr>
              <a:t>  </a:t>
            </a:r>
            <a:r>
              <a:rPr lang="en-US" dirty="0">
                <a:solidFill>
                  <a:schemeClr val="dk1"/>
                </a:solidFill>
                <a:sym typeface="Wingdings" panose="05000000000000000000" pitchFamily="2" charset="2"/>
              </a:rPr>
              <a:t></a:t>
            </a:r>
            <a:r>
              <a:rPr lang="en-US" dirty="0">
                <a:solidFill>
                  <a:schemeClr val="dk1"/>
                </a:solidFill>
              </a:rPr>
              <a:t> Tool  ………………………. </a:t>
            </a:r>
            <a:r>
              <a:rPr lang="en-US" dirty="0" err="1">
                <a:solidFill>
                  <a:schemeClr val="dk1"/>
                </a:solidFill>
              </a:rPr>
              <a:t>readdddddddddd</a:t>
            </a:r>
            <a:endParaRPr lang="en-US" dirty="0">
              <a:solidFill>
                <a:schemeClr val="dk1"/>
              </a:solidFill>
            </a:endParaRPr>
          </a:p>
          <a:p>
            <a:pPr marL="0" indent="0">
              <a:buNone/>
            </a:pPr>
            <a:endParaRPr lang="en-US" dirty="0">
              <a:solidFill>
                <a:schemeClr val="dk1"/>
              </a:solidFill>
            </a:endParaRPr>
          </a:p>
        </p:txBody>
      </p:sp>
      <p:pic>
        <p:nvPicPr>
          <p:cNvPr id="3" name="Picture 2">
            <a:extLst>
              <a:ext uri="{FF2B5EF4-FFF2-40B4-BE49-F238E27FC236}">
                <a16:creationId xmlns:a16="http://schemas.microsoft.com/office/drawing/2014/main" id="{39940A0A-D64E-DC83-EB44-496DEBF8B3D1}"/>
              </a:ext>
            </a:extLst>
          </p:cNvPr>
          <p:cNvPicPr>
            <a:picLocks noChangeAspect="1"/>
          </p:cNvPicPr>
          <p:nvPr/>
        </p:nvPicPr>
        <p:blipFill>
          <a:blip r:embed="rId3"/>
          <a:stretch>
            <a:fillRect/>
          </a:stretch>
        </p:blipFill>
        <p:spPr>
          <a:xfrm>
            <a:off x="6102418" y="871298"/>
            <a:ext cx="2616972" cy="3379749"/>
          </a:xfrm>
          <a:prstGeom prst="rect">
            <a:avLst/>
          </a:prstGeom>
        </p:spPr>
      </p:pic>
    </p:spTree>
    <p:extLst>
      <p:ext uri="{BB962C8B-B14F-4D97-AF65-F5344CB8AC3E}">
        <p14:creationId xmlns:p14="http://schemas.microsoft.com/office/powerpoint/2010/main" val="3650523410"/>
      </p:ext>
    </p:extLst>
  </p:cSld>
  <p:clrMapOvr>
    <a:masterClrMapping/>
  </p:clrMapOvr>
</p:sld>
</file>

<file path=ppt/theme/theme1.xml><?xml version="1.0" encoding="utf-8"?>
<a:theme xmlns:a="http://schemas.openxmlformats.org/drawingml/2006/main" name="X-Ray Technology Breakthrough by Slidesgo">
  <a:themeElements>
    <a:clrScheme name="Simple Light">
      <a:dk1>
        <a:srgbClr val="0F2947"/>
      </a:dk1>
      <a:lt1>
        <a:srgbClr val="FFFFFF"/>
      </a:lt1>
      <a:dk2>
        <a:srgbClr val="C8E6F3"/>
      </a:dk2>
      <a:lt2>
        <a:srgbClr val="CDD8E0"/>
      </a:lt2>
      <a:accent1>
        <a:srgbClr val="A3B1BD"/>
      </a:accent1>
      <a:accent2>
        <a:srgbClr val="2A4964"/>
      </a:accent2>
      <a:accent3>
        <a:srgbClr val="081480"/>
      </a:accent3>
      <a:accent4>
        <a:srgbClr val="FFFFFF"/>
      </a:accent4>
      <a:accent5>
        <a:srgbClr val="FFFFFF"/>
      </a:accent5>
      <a:accent6>
        <a:srgbClr val="FFFFFF"/>
      </a:accent6>
      <a:hlink>
        <a:srgbClr val="0F29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2438</Words>
  <Application>Microsoft Office PowerPoint</Application>
  <PresentationFormat>On-screen Show (16:9)</PresentationFormat>
  <Paragraphs>358</Paragraphs>
  <Slides>51</Slides>
  <Notes>51</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51</vt:i4>
      </vt:variant>
    </vt:vector>
  </HeadingPairs>
  <TitlesOfParts>
    <vt:vector size="64" baseType="lpstr">
      <vt:lpstr>Archivo Medium</vt:lpstr>
      <vt:lpstr>Catamaran</vt:lpstr>
      <vt:lpstr>Roboto Medium</vt:lpstr>
      <vt:lpstr>Calibri</vt:lpstr>
      <vt:lpstr>Amatic SC</vt:lpstr>
      <vt:lpstr>Open Sans</vt:lpstr>
      <vt:lpstr>Archivo</vt:lpstr>
      <vt:lpstr>Proxima Nova</vt:lpstr>
      <vt:lpstr>Raleway</vt:lpstr>
      <vt:lpstr>Arial</vt:lpstr>
      <vt:lpstr>Proxima Nova Semibold</vt:lpstr>
      <vt:lpstr>X-Ray Technology Breakthrough by Slidesgo</vt:lpstr>
      <vt:lpstr>Slidesgo Final Pages</vt:lpstr>
      <vt:lpstr>X-Reporto</vt:lpstr>
      <vt:lpstr>TABLE OF CONTENTS</vt:lpstr>
      <vt:lpstr>Problem</vt:lpstr>
      <vt:lpstr>Problem Definition</vt:lpstr>
      <vt:lpstr>Motivation</vt:lpstr>
      <vt:lpstr>Motivation</vt:lpstr>
      <vt:lpstr>Market</vt:lpstr>
      <vt:lpstr>Market Solution</vt:lpstr>
      <vt:lpstr>Market Solution</vt:lpstr>
      <vt:lpstr>Our Tool</vt:lpstr>
      <vt:lpstr>Our Solution</vt:lpstr>
      <vt:lpstr>Our Solution</vt:lpstr>
      <vt:lpstr>TEMPLATE WITH COLOR FILTER </vt:lpstr>
      <vt:lpstr>CONTENTS OF THIS TEMPLATE</vt:lpstr>
      <vt:lpstr>INTRODUCTION</vt:lpstr>
      <vt:lpstr>WHAT IS A MEDICAL BREAKTHROUGH?</vt:lpstr>
      <vt:lpstr>INTRODUCTION</vt:lpstr>
      <vt:lpstr>BACKGROUND</vt:lpstr>
      <vt:lpstr>METHODOLOGY</vt:lpstr>
      <vt:lpstr>RESULTS</vt:lpstr>
      <vt:lpstr>50%</vt:lpstr>
      <vt:lpstr>16.75%</vt:lpstr>
      <vt:lpstr>COLUMN CHART</vt:lpstr>
      <vt:lpstr>MILESTONES</vt:lpstr>
      <vt:lpstr>TREATMENT OPTIONS</vt:lpstr>
      <vt:lpstr>CLINICAL TRIAL PHASES</vt:lpstr>
      <vt:lpstr>DATA AND STATISTICS</vt:lpstr>
      <vt:lpstr>IMPLICATIONS</vt:lpstr>
      <vt:lpstr>KEY MEMBERS</vt:lpstr>
      <vt:lpstr>RESULTS AND CONCLUSIONS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X-Reporto</dc:title>
  <cp:lastModifiedBy>basmahatem@stud.cu.edu.eg</cp:lastModifiedBy>
  <cp:revision>1</cp:revision>
  <dcterms:modified xsi:type="dcterms:W3CDTF">2023-12-18T06:47:33Z</dcterms:modified>
</cp:coreProperties>
</file>